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heme/theme2.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86" r:id="rId1"/>
  </p:sldMasterIdLst>
  <p:notesMasterIdLst>
    <p:notesMasterId r:id="rId20"/>
  </p:notesMasterIdLst>
  <p:sldIdLst>
    <p:sldId id="814" r:id="rId2"/>
    <p:sldId id="815" r:id="rId3"/>
    <p:sldId id="816" r:id="rId4"/>
    <p:sldId id="817" r:id="rId5"/>
    <p:sldId id="818" r:id="rId6"/>
    <p:sldId id="819" r:id="rId7"/>
    <p:sldId id="820" r:id="rId8"/>
    <p:sldId id="821" r:id="rId9"/>
    <p:sldId id="834" r:id="rId10"/>
    <p:sldId id="845" r:id="rId11"/>
    <p:sldId id="846" r:id="rId12"/>
    <p:sldId id="826" r:id="rId13"/>
    <p:sldId id="827" r:id="rId14"/>
    <p:sldId id="828" r:id="rId15"/>
    <p:sldId id="829" r:id="rId16"/>
    <p:sldId id="830" r:id="rId17"/>
    <p:sldId id="831" r:id="rId18"/>
    <p:sldId id="832" r:id="rId19"/>
  </p:sldIdLst>
  <p:sldSz cx="12192000" cy="6858000"/>
  <p:notesSz cx="6858000" cy="9144000"/>
  <p:embeddedFontLst>
    <p:embeddedFont>
      <p:font typeface="等线" panose="02010600030101010101" pitchFamily="2" charset="-122"/>
      <p:regular r:id="rId21"/>
      <p:bold r:id="rId22"/>
    </p:embeddedFont>
    <p:embeddedFont>
      <p:font typeface="仿宋" panose="02010609060101010101" pitchFamily="49" charset="-122"/>
      <p:regular r:id="rId23"/>
    </p:embeddedFont>
    <p:embeddedFont>
      <p:font typeface="微软雅黑" panose="020B0503020204020204" pitchFamily="34" charset="-122"/>
      <p:regular r:id="rId24"/>
      <p:bold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483" autoAdjust="0"/>
  </p:normalViewPr>
  <p:slideViewPr>
    <p:cSldViewPr snapToGrid="0">
      <p:cViewPr varScale="1">
        <p:scale>
          <a:sx n="117" d="100"/>
          <a:sy n="117" d="100"/>
        </p:scale>
        <p:origin x="43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2025/5/14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3.png"/><Relationship Id="rId5" Type="http://schemas.openxmlformats.org/officeDocument/2006/relationships/tags" Target="../tags/tag40.xml"/><Relationship Id="rId10" Type="http://schemas.openxmlformats.org/officeDocument/2006/relationships/image" Target="../media/image2.png"/><Relationship Id="rId4" Type="http://schemas.openxmlformats.org/officeDocument/2006/relationships/tags" Target="../tags/tag39.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3.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png"/><Relationship Id="rId5" Type="http://schemas.openxmlformats.org/officeDocument/2006/relationships/tags" Target="../tags/tag48.xml"/><Relationship Id="rId10" Type="http://schemas.openxmlformats.org/officeDocument/2006/relationships/slideMaster" Target="../slideMasters/slideMaster1.xml"/><Relationship Id="rId4" Type="http://schemas.openxmlformats.org/officeDocument/2006/relationships/tags" Target="../tags/tag47.xml"/><Relationship Id="rId9" Type="http://schemas.openxmlformats.org/officeDocument/2006/relationships/tags" Target="../tags/tag5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3.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2.png"/><Relationship Id="rId5" Type="http://schemas.openxmlformats.org/officeDocument/2006/relationships/tags" Target="../tags/tag57.xml"/><Relationship Id="rId10" Type="http://schemas.openxmlformats.org/officeDocument/2006/relationships/slideMaster" Target="../slideMasters/slideMaster1.xml"/><Relationship Id="rId4" Type="http://schemas.openxmlformats.org/officeDocument/2006/relationships/tags" Target="../tags/tag56.xml"/><Relationship Id="rId9" Type="http://schemas.openxmlformats.org/officeDocument/2006/relationships/tags" Target="../tags/tag6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3.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2.png"/><Relationship Id="rId5" Type="http://schemas.openxmlformats.org/officeDocument/2006/relationships/tags" Target="../tags/tag66.xml"/><Relationship Id="rId10" Type="http://schemas.openxmlformats.org/officeDocument/2006/relationships/slideMaster" Target="../slideMasters/slideMaster1.xml"/><Relationship Id="rId4" Type="http://schemas.openxmlformats.org/officeDocument/2006/relationships/tags" Target="../tags/tag65.xml"/><Relationship Id="rId9" Type="http://schemas.openxmlformats.org/officeDocument/2006/relationships/tags" Target="../tags/tag7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2.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slideMaster" Target="../slideMasters/slideMaster1.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7.png"/><Relationship Id="rId5" Type="http://schemas.openxmlformats.org/officeDocument/2006/relationships/tags" Target="../tags/tag86.xml"/><Relationship Id="rId10" Type="http://schemas.openxmlformats.org/officeDocument/2006/relationships/image" Target="../media/image6.png"/><Relationship Id="rId4" Type="http://schemas.openxmlformats.org/officeDocument/2006/relationships/tags" Target="../tags/tag85.xml"/><Relationship Id="rId9"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tags" Target="../tags/tag12.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Master" Target="../slideMasters/slideMaster1.xml"/><Relationship Id="rId5" Type="http://schemas.openxmlformats.org/officeDocument/2006/relationships/tags" Target="../tags/tag14.xml"/><Relationship Id="rId10" Type="http://schemas.openxmlformats.org/officeDocument/2006/relationships/image" Target="../media/image3.png"/><Relationship Id="rId4" Type="http://schemas.openxmlformats.org/officeDocument/2006/relationships/tags" Target="../tags/tag13.xml"/><Relationship Id="rId9"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副标题 2"/>
          <p:cNvSpPr>
            <a:spLocks noGrp="1"/>
          </p:cNvSpPr>
          <p:nvPr>
            <p:ph type="subTitle" idx="3" hasCustomPrompt="1"/>
            <p:custDataLst>
              <p:tags r:id="rId2"/>
            </p:custDataLst>
          </p:nvPr>
        </p:nvSpPr>
        <p:spPr>
          <a:xfrm>
            <a:off x="1652270" y="1938534"/>
            <a:ext cx="8890064" cy="1633142"/>
          </a:xfrm>
        </p:spPr>
        <p:txBody>
          <a:bodyPr vert="horz" wrap="square" lIns="0" tIns="0" rIns="0" bIns="0" rtlCol="0" anchor="b" anchorCtr="0">
            <a:normAutofit/>
          </a:bodyPr>
          <a:lstStyle>
            <a:lvl1pPr marL="0" marR="0" lvl="0" indent="0" algn="dist"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5"/>
          <p:cNvSpPr>
            <a:spLocks noGrp="1"/>
          </p:cNvSpPr>
          <p:nvPr>
            <p:ph type="ctrTitle" idx="2" hasCustomPrompt="1"/>
            <p:custDataLst>
              <p:tags r:id="rId3"/>
            </p:custDataLst>
          </p:nvPr>
        </p:nvSpPr>
        <p:spPr>
          <a:xfrm>
            <a:off x="1652270" y="3750746"/>
            <a:ext cx="8890064" cy="1102360"/>
          </a:xfrm>
        </p:spPr>
        <p:txBody>
          <a:bodyPr vert="horz" wrap="square" lIns="0" tIns="0" rIns="0" bIns="0" rtlCol="0" anchor="ctr" anchorCtr="0">
            <a:normAutofit lnSpcReduction="10000"/>
          </a:bodyPr>
          <a:lstStyle>
            <a:lvl1pPr marL="0" marR="0" algn="dist" defTabSz="914400" rtl="0" eaLnBrk="1" fontAlgn="auto" latinLnBrk="0" hangingPunct="1">
              <a:lnSpc>
                <a:spcPct val="100000"/>
              </a:lnSpc>
              <a:spcBef>
                <a:spcPct val="0"/>
              </a:spcBef>
              <a:buClrTx/>
              <a:buSzTx/>
              <a:buFontTx/>
              <a:buNone/>
              <a:defRPr kumimoji="0" lang="zh-CN" altLang="en-US" sz="7165" b="1" i="0" u="none" strike="noStrike" kern="1200" cap="none" spc="0" normalizeH="0" baseline="0" noProof="1" dirty="0">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36" name="图片 35"/>
          <p:cNvPicPr>
            <a:picLocks noChangeAspect="1"/>
          </p:cNvPicPr>
          <p:nvPr>
            <p:custDataLst>
              <p:tags r:id="rId1"/>
            </p:custDataLst>
          </p:nvPr>
        </p:nvPicPr>
        <p:blipFill>
          <a:blip r:embed="rId4"/>
          <a:stretch>
            <a:fillRect/>
          </a:stretch>
        </p:blipFill>
        <p:spPr>
          <a:xfrm>
            <a:off x="0" y="0"/>
            <a:ext cx="720090" cy="720090"/>
          </a:xfrm>
          <a:prstGeom prst="rect">
            <a:avLst/>
          </a:prstGeom>
        </p:spPr>
      </p:pic>
      <p:pic>
        <p:nvPicPr>
          <p:cNvPr id="12" name="图片 11"/>
          <p:cNvPicPr>
            <a:picLocks noChangeAspect="1"/>
          </p:cNvPicPr>
          <p:nvPr>
            <p:custDataLst>
              <p:tags r:id="rId2"/>
            </p:custDataLst>
          </p:nvPr>
        </p:nvPicPr>
        <p:blipFill>
          <a:blip r:embed="rId5"/>
          <a:stretch>
            <a:fillRect/>
          </a:stretch>
        </p:blipFill>
        <p:spPr>
          <a:xfrm>
            <a:off x="11471910" y="6137910"/>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文本占位符 1"/>
          <p:cNvSpPr>
            <a:spLocks noGrp="1"/>
          </p:cNvSpPr>
          <p:nvPr>
            <p:ph type="body" idx="1" hasCustomPrompt="1"/>
            <p:custDataLst>
              <p:tags r:id="rId2"/>
            </p:custDataLst>
          </p:nvPr>
        </p:nvSpPr>
        <p:spPr>
          <a:xfrm>
            <a:off x="1785547" y="4587557"/>
            <a:ext cx="8624145" cy="1130241"/>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2"/>
          <p:cNvSpPr>
            <a:spLocks noGrp="1"/>
          </p:cNvSpPr>
          <p:nvPr>
            <p:ph type="title" hasCustomPrompt="1"/>
            <p:custDataLst>
              <p:tags r:id="rId3"/>
            </p:custDataLst>
          </p:nvPr>
        </p:nvSpPr>
        <p:spPr>
          <a:xfrm>
            <a:off x="1784912" y="3026092"/>
            <a:ext cx="8624145" cy="1353820"/>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8400" b="1" i="0" u="none" strike="noStrike" kern="1200" cap="none" spc="1000" normalizeH="0" baseline="0" noProof="1" dirty="0">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6" name="图片 35"/>
          <p:cNvPicPr>
            <a:picLocks noChangeAspect="1"/>
          </p:cNvPicPr>
          <p:nvPr>
            <p:custDataLst>
              <p:tags r:id="rId1"/>
            </p:custDataLst>
          </p:nvPr>
        </p:nvPicPr>
        <p:blipFill>
          <a:blip r:embed="rId8"/>
          <a:stretch>
            <a:fillRect/>
          </a:stretch>
        </p:blipFill>
        <p:spPr>
          <a:xfrm>
            <a:off x="0" y="0"/>
            <a:ext cx="720090" cy="720090"/>
          </a:xfrm>
          <a:prstGeom prst="rect">
            <a:avLst/>
          </a:prstGeom>
        </p:spPr>
      </p:pic>
      <p:pic>
        <p:nvPicPr>
          <p:cNvPr id="12" name="图片 11"/>
          <p:cNvPicPr>
            <a:picLocks noChangeAspect="1"/>
          </p:cNvPicPr>
          <p:nvPr>
            <p:custDataLst>
              <p:tags r:id="rId2"/>
            </p:custDataLst>
          </p:nvPr>
        </p:nvPicPr>
        <p:blipFill>
          <a:blip r:embed="rId9"/>
          <a:stretch>
            <a:fillRect/>
          </a:stretch>
        </p:blipFill>
        <p:spPr>
          <a:xfrm>
            <a:off x="11471910" y="6137910"/>
            <a:ext cx="720090"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6" name="图片 35"/>
          <p:cNvPicPr>
            <a:picLocks noChangeAspect="1"/>
          </p:cNvPicPr>
          <p:nvPr>
            <p:custDataLst>
              <p:tags r:id="rId2"/>
            </p:custDataLst>
          </p:nvPr>
        </p:nvPicPr>
        <p:blipFill>
          <a:blip r:embed="rId10"/>
          <a:stretch>
            <a:fillRect/>
          </a:stretch>
        </p:blipFill>
        <p:spPr>
          <a:xfrm>
            <a:off x="11471910" y="0"/>
            <a:ext cx="720090" cy="720090"/>
          </a:xfrm>
          <a:prstGeom prst="rect">
            <a:avLst/>
          </a:prstGeom>
        </p:spPr>
      </p:pic>
      <p:pic>
        <p:nvPicPr>
          <p:cNvPr id="12" name="图片 11"/>
          <p:cNvPicPr>
            <a:picLocks noChangeAspect="1"/>
          </p:cNvPicPr>
          <p:nvPr>
            <p:custDataLst>
              <p:tags r:id="rId3"/>
            </p:custDataLst>
          </p:nvPr>
        </p:nvPicPr>
        <p:blipFill>
          <a:blip r:embed="rId11"/>
          <a:stretch>
            <a:fillRect/>
          </a:stretch>
        </p:blipFill>
        <p:spPr>
          <a:xfrm>
            <a:off x="0" y="6137910"/>
            <a:ext cx="720090"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6" name="图片 35"/>
          <p:cNvPicPr>
            <a:picLocks noChangeAspect="1"/>
          </p:cNvPicPr>
          <p:nvPr>
            <p:custDataLst>
              <p:tags r:id="rId2"/>
            </p:custDataLst>
          </p:nvPr>
        </p:nvPicPr>
        <p:blipFill>
          <a:blip r:embed="rId11"/>
          <a:stretch>
            <a:fillRect/>
          </a:stretch>
        </p:blipFill>
        <p:spPr>
          <a:xfrm>
            <a:off x="11471910" y="0"/>
            <a:ext cx="720090" cy="720090"/>
          </a:xfrm>
          <a:prstGeom prst="rect">
            <a:avLst/>
          </a:prstGeom>
        </p:spPr>
      </p:pic>
      <p:pic>
        <p:nvPicPr>
          <p:cNvPr id="12" name="图片 11"/>
          <p:cNvPicPr>
            <a:picLocks noChangeAspect="1"/>
          </p:cNvPicPr>
          <p:nvPr>
            <p:custDataLst>
              <p:tags r:id="rId3"/>
            </p:custDataLst>
          </p:nvPr>
        </p:nvPicPr>
        <p:blipFill>
          <a:blip r:embed="rId12"/>
          <a:stretch>
            <a:fillRect/>
          </a:stretch>
        </p:blipFill>
        <p:spPr>
          <a:xfrm>
            <a:off x="0" y="6137910"/>
            <a:ext cx="720090"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6" name="图片 35"/>
          <p:cNvPicPr>
            <a:picLocks noChangeAspect="1"/>
          </p:cNvPicPr>
          <p:nvPr>
            <p:custDataLst>
              <p:tags r:id="rId2"/>
            </p:custDataLst>
          </p:nvPr>
        </p:nvPicPr>
        <p:blipFill>
          <a:blip r:embed="rId11"/>
          <a:stretch>
            <a:fillRect/>
          </a:stretch>
        </p:blipFill>
        <p:spPr>
          <a:xfrm>
            <a:off x="0" y="-10800"/>
            <a:ext cx="720090" cy="720090"/>
          </a:xfrm>
          <a:prstGeom prst="rect">
            <a:avLst/>
          </a:prstGeom>
        </p:spPr>
      </p:pic>
      <p:pic>
        <p:nvPicPr>
          <p:cNvPr id="12" name="图片 11"/>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6" name="矩形 5"/>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6" name="图片 35"/>
          <p:cNvPicPr>
            <a:picLocks noChangeAspect="1"/>
          </p:cNvPicPr>
          <p:nvPr>
            <p:custDataLst>
              <p:tags r:id="rId2"/>
            </p:custDataLst>
          </p:nvPr>
        </p:nvPicPr>
        <p:blipFill>
          <a:blip r:embed="rId11"/>
          <a:stretch>
            <a:fillRect/>
          </a:stretch>
        </p:blipFill>
        <p:spPr>
          <a:xfrm>
            <a:off x="0" y="0"/>
            <a:ext cx="720090" cy="720090"/>
          </a:xfrm>
          <a:prstGeom prst="rect">
            <a:avLst/>
          </a:prstGeom>
        </p:spPr>
      </p:pic>
      <p:pic>
        <p:nvPicPr>
          <p:cNvPr id="12" name="图片 11"/>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6" name="图片 35"/>
          <p:cNvPicPr>
            <a:picLocks noChangeAspect="1"/>
          </p:cNvPicPr>
          <p:nvPr>
            <p:custDataLst>
              <p:tags r:id="rId2"/>
            </p:custDataLst>
          </p:nvPr>
        </p:nvPicPr>
        <p:blipFill>
          <a:blip r:embed="rId13"/>
          <a:stretch>
            <a:fillRect/>
          </a:stretch>
        </p:blipFill>
        <p:spPr>
          <a:xfrm>
            <a:off x="11471910" y="6137910"/>
            <a:ext cx="720090" cy="720090"/>
          </a:xfrm>
          <a:prstGeom prst="rect">
            <a:avLst/>
          </a:prstGeom>
        </p:spPr>
      </p:pic>
      <p:pic>
        <p:nvPicPr>
          <p:cNvPr id="12" name="图片 11"/>
          <p:cNvPicPr>
            <a:picLocks noChangeAspect="1"/>
          </p:cNvPicPr>
          <p:nvPr>
            <p:custDataLst>
              <p:tags r:id="rId3"/>
            </p:custDataLst>
          </p:nvPr>
        </p:nvPicPr>
        <p:blipFill>
          <a:blip r:embed="rId14"/>
          <a:stretch>
            <a:fillRect/>
          </a:stretch>
        </p:blipFill>
        <p:spPr>
          <a:xfrm>
            <a:off x="0" y="6137910"/>
            <a:ext cx="720090"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6" name="矩形 5"/>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6" name="图片 35"/>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0436061" y="-10801"/>
            <a:ext cx="1753527" cy="1753527"/>
          </a:xfrm>
          <a:prstGeom prst="rect">
            <a:avLst/>
          </a:prstGeom>
        </p:spPr>
      </p:pic>
      <p:pic>
        <p:nvPicPr>
          <p:cNvPr id="12" name="图片 11"/>
          <p:cNvPicPr>
            <a:picLocks noChangeAspect="1"/>
          </p:cNvPicPr>
          <p:nvPr>
            <p:custDataLst>
              <p:tags r:id="rId3"/>
            </p:custDataLst>
          </p:nvPr>
        </p:nvPicPr>
        <p:blipFill>
          <a:blip r:embed="rId11"/>
          <a:stretch>
            <a:fillRect/>
          </a:stretch>
        </p:blipFill>
        <p:spPr>
          <a:xfrm>
            <a:off x="0" y="5104461"/>
            <a:ext cx="175352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6" name="图片 35"/>
          <p:cNvPicPr>
            <a:picLocks noChangeAspect="1"/>
          </p:cNvPicPr>
          <p:nvPr>
            <p:custDataLst>
              <p:tags r:id="rId1"/>
            </p:custDataLst>
          </p:nvPr>
        </p:nvPicPr>
        <p:blipFill>
          <a:blip r:embed="rId4"/>
          <a:stretch>
            <a:fillRect/>
          </a:stretch>
        </p:blipFill>
        <p:spPr>
          <a:xfrm>
            <a:off x="0" y="0"/>
            <a:ext cx="720090" cy="720090"/>
          </a:xfrm>
          <a:prstGeom prst="rect">
            <a:avLst/>
          </a:prstGeom>
        </p:spPr>
      </p:pic>
      <p:pic>
        <p:nvPicPr>
          <p:cNvPr id="12" name="图片 11"/>
          <p:cNvPicPr>
            <a:picLocks noChangeAspect="1"/>
          </p:cNvPicPr>
          <p:nvPr>
            <p:custDataLst>
              <p:tags r:id="rId2"/>
            </p:custDataLst>
          </p:nvPr>
        </p:nvPicPr>
        <p:blipFill>
          <a:blip r:embed="rId5"/>
          <a:stretch>
            <a:fillRect/>
          </a:stretch>
        </p:blipFill>
        <p:spPr>
          <a:xfrm>
            <a:off x="11471910" y="613791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1" name="图形 10"/>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1811319"/>
            <a:ext cx="2487834" cy="3235350"/>
          </a:xfrm>
          <a:prstGeom prst="rect">
            <a:avLst/>
          </a:prstGeom>
        </p:spPr>
      </p:pic>
      <p:pic>
        <p:nvPicPr>
          <p:cNvPr id="36" name="图片 35"/>
          <p:cNvPicPr>
            <a:picLocks noChangeAspect="1"/>
          </p:cNvPicPr>
          <p:nvPr>
            <p:custDataLst>
              <p:tags r:id="rId2"/>
            </p:custDataLst>
          </p:nvPr>
        </p:nvPicPr>
        <p:blipFill>
          <a:blip r:embed="rId9"/>
          <a:stretch>
            <a:fillRect/>
          </a:stretch>
        </p:blipFill>
        <p:spPr>
          <a:xfrm>
            <a:off x="11471910" y="6137910"/>
            <a:ext cx="720090" cy="720090"/>
          </a:xfrm>
          <a:prstGeom prst="rect">
            <a:avLst/>
          </a:prstGeom>
        </p:spPr>
      </p:pic>
      <p:pic>
        <p:nvPicPr>
          <p:cNvPr id="12" name="图片 11"/>
          <p:cNvPicPr>
            <a:picLocks noChangeAspect="1"/>
          </p:cNvPicPr>
          <p:nvPr>
            <p:custDataLst>
              <p:tags r:id="rId3"/>
            </p:custDataLst>
          </p:nvPr>
        </p:nvPicPr>
        <p:blipFill>
          <a:blip r:embed="rId10"/>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副标题 2"/>
          <p:cNvSpPr>
            <a:spLocks noGrp="1"/>
          </p:cNvSpPr>
          <p:nvPr>
            <p:ph type="subTitle" idx="3" hasCustomPrompt="1"/>
            <p:custDataLst>
              <p:tags r:id="rId4"/>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3"/>
          <p:cNvSpPr>
            <a:spLocks noGrp="1"/>
          </p:cNvSpPr>
          <p:nvPr>
            <p:ph type="ctrTitle" idx="2" hasCustomPrompt="1"/>
            <p:custDataLst>
              <p:tags r:id="rId5"/>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36" name="图片 35"/>
          <p:cNvPicPr>
            <a:picLocks noChangeAspect="1"/>
          </p:cNvPicPr>
          <p:nvPr>
            <p:custDataLst>
              <p:tags r:id="rId1"/>
            </p:custDataLst>
          </p:nvPr>
        </p:nvPicPr>
        <p:blipFill>
          <a:blip r:embed="rId4"/>
          <a:stretch>
            <a:fillRect/>
          </a:stretch>
        </p:blipFill>
        <p:spPr>
          <a:xfrm>
            <a:off x="0" y="0"/>
            <a:ext cx="720090" cy="720090"/>
          </a:xfrm>
          <a:prstGeom prst="rect">
            <a:avLst/>
          </a:prstGeom>
        </p:spPr>
      </p:pic>
      <p:pic>
        <p:nvPicPr>
          <p:cNvPr id="12" name="图片 11"/>
          <p:cNvPicPr>
            <a:picLocks noChangeAspect="1"/>
          </p:cNvPicPr>
          <p:nvPr>
            <p:custDataLst>
              <p:tags r:id="rId2"/>
            </p:custDataLst>
          </p:nvPr>
        </p:nvPicPr>
        <p:blipFill>
          <a:blip r:embed="rId5"/>
          <a:stretch>
            <a:fillRect/>
          </a:stretch>
        </p:blipFill>
        <p:spPr>
          <a:xfrm>
            <a:off x="11471910" y="613791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36" name="图片 35"/>
          <p:cNvPicPr>
            <a:picLocks noChangeAspect="1"/>
          </p:cNvPicPr>
          <p:nvPr>
            <p:custDataLst>
              <p:tags r:id="rId1"/>
            </p:custDataLst>
          </p:nvPr>
        </p:nvPicPr>
        <p:blipFill>
          <a:blip r:embed="rId4"/>
          <a:stretch>
            <a:fillRect/>
          </a:stretch>
        </p:blipFill>
        <p:spPr>
          <a:xfrm>
            <a:off x="0" y="0"/>
            <a:ext cx="720090" cy="720090"/>
          </a:xfrm>
          <a:prstGeom prst="rect">
            <a:avLst/>
          </a:prstGeom>
        </p:spPr>
      </p:pic>
      <p:pic>
        <p:nvPicPr>
          <p:cNvPr id="12" name="图片 11"/>
          <p:cNvPicPr>
            <a:picLocks noChangeAspect="1"/>
          </p:cNvPicPr>
          <p:nvPr>
            <p:custDataLst>
              <p:tags r:id="rId2"/>
            </p:custDataLst>
          </p:nvPr>
        </p:nvPicPr>
        <p:blipFill>
          <a:blip r:embed="rId5"/>
          <a:stretch>
            <a:fillRect/>
          </a:stretch>
        </p:blipFill>
        <p:spPr>
          <a:xfrm>
            <a:off x="11471910" y="613791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1" name="图形 10"/>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1422881" y="1234440"/>
            <a:ext cx="3375029" cy="4389120"/>
          </a:xfrm>
          <a:prstGeom prst="rect">
            <a:avLst/>
          </a:prstGeom>
        </p:spPr>
      </p:pic>
      <p:pic>
        <p:nvPicPr>
          <p:cNvPr id="36" name="图片 35"/>
          <p:cNvPicPr>
            <a:picLocks noChangeAspect="1"/>
          </p:cNvPicPr>
          <p:nvPr>
            <p:custDataLst>
              <p:tags r:id="rId2"/>
            </p:custDataLst>
          </p:nvPr>
        </p:nvPicPr>
        <p:blipFill>
          <a:blip r:embed="rId6"/>
          <a:stretch>
            <a:fillRect/>
          </a:stretch>
        </p:blipFill>
        <p:spPr>
          <a:xfrm>
            <a:off x="1147191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36" name="图片 35"/>
          <p:cNvPicPr>
            <a:picLocks noChangeAspect="1"/>
          </p:cNvPicPr>
          <p:nvPr>
            <p:custDataLst>
              <p:tags r:id="rId1"/>
            </p:custDataLst>
          </p:nvPr>
        </p:nvPicPr>
        <p:blipFill>
          <a:blip r:embed="rId4"/>
          <a:stretch>
            <a:fillRect/>
          </a:stretch>
        </p:blipFill>
        <p:spPr>
          <a:xfrm>
            <a:off x="0" y="0"/>
            <a:ext cx="720090" cy="720090"/>
          </a:xfrm>
          <a:prstGeom prst="rect">
            <a:avLst/>
          </a:prstGeom>
        </p:spPr>
      </p:pic>
      <p:pic>
        <p:nvPicPr>
          <p:cNvPr id="12" name="图片 11"/>
          <p:cNvPicPr>
            <a:picLocks noChangeAspect="1"/>
          </p:cNvPicPr>
          <p:nvPr>
            <p:custDataLst>
              <p:tags r:id="rId2"/>
            </p:custDataLst>
          </p:nvPr>
        </p:nvPicPr>
        <p:blipFill>
          <a:blip r:embed="rId5"/>
          <a:stretch>
            <a:fillRect/>
          </a:stretch>
        </p:blipFill>
        <p:spPr>
          <a:xfrm>
            <a:off x="11471910" y="6137910"/>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2025/5/14</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36" name="图片 35"/>
          <p:cNvPicPr>
            <a:picLocks noChangeAspect="1"/>
          </p:cNvPicPr>
          <p:nvPr>
            <p:custDataLst>
              <p:tags r:id="rId1"/>
            </p:custDataLst>
          </p:nvPr>
        </p:nvPicPr>
        <p:blipFill>
          <a:blip r:embed="rId4"/>
          <a:stretch>
            <a:fillRect/>
          </a:stretch>
        </p:blipFill>
        <p:spPr>
          <a:xfrm>
            <a:off x="0" y="0"/>
            <a:ext cx="720090" cy="720090"/>
          </a:xfrm>
          <a:prstGeom prst="rect">
            <a:avLst/>
          </a:prstGeom>
        </p:spPr>
      </p:pic>
      <p:pic>
        <p:nvPicPr>
          <p:cNvPr id="12" name="图片 11"/>
          <p:cNvPicPr>
            <a:picLocks noChangeAspect="1"/>
          </p:cNvPicPr>
          <p:nvPr>
            <p:custDataLst>
              <p:tags r:id="rId2"/>
            </p:custDataLst>
          </p:nvPr>
        </p:nvPicPr>
        <p:blipFill>
          <a:blip r:embed="rId5"/>
          <a:stretch>
            <a:fillRect/>
          </a:stretch>
        </p:blipFill>
        <p:spPr>
          <a:xfrm>
            <a:off x="11471910" y="6137910"/>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2025/5/14</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55.xml"/><Relationship Id="rId7" Type="http://schemas.openxmlformats.org/officeDocument/2006/relationships/slideLayout" Target="../slideLayouts/slideLayout6.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61.xml"/><Relationship Id="rId7" Type="http://schemas.openxmlformats.org/officeDocument/2006/relationships/tags" Target="../tags/tag165.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9"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slideLayout" Target="../slideLayouts/slideLayout7.xml"/><Relationship Id="rId3" Type="http://schemas.openxmlformats.org/officeDocument/2006/relationships/tags" Target="../tags/tag168.xml"/><Relationship Id="rId21" Type="http://schemas.openxmlformats.org/officeDocument/2006/relationships/image" Target="../media/image17.png"/><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image" Target="../media/image3.pn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tags" Target="../tags/tag180.xml"/><Relationship Id="rId23" Type="http://schemas.openxmlformats.org/officeDocument/2006/relationships/image" Target="../media/image18.png"/><Relationship Id="rId10" Type="http://schemas.openxmlformats.org/officeDocument/2006/relationships/tags" Target="../tags/tag175.xml"/><Relationship Id="rId19" Type="http://schemas.openxmlformats.org/officeDocument/2006/relationships/image" Target="../media/image2.png"/><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image" Target="NULL" TargetMode="External"/></Relationships>
</file>

<file path=ppt/slides/_rels/slide13.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slideLayout" Target="../slideLayouts/slideLayout7.xml"/><Relationship Id="rId18" Type="http://schemas.openxmlformats.org/officeDocument/2006/relationships/image" Target="../media/image21.jpeg"/><Relationship Id="rId3" Type="http://schemas.openxmlformats.org/officeDocument/2006/relationships/tags" Target="../tags/tag185.xml"/><Relationship Id="rId21" Type="http://schemas.openxmlformats.org/officeDocument/2006/relationships/image" Target="../media/image24.jpeg"/><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image" Target="../media/image20.jpeg"/><Relationship Id="rId2" Type="http://schemas.openxmlformats.org/officeDocument/2006/relationships/tags" Target="../tags/tag184.xml"/><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5" Type="http://schemas.openxmlformats.org/officeDocument/2006/relationships/tags" Target="../tags/tag187.xml"/><Relationship Id="rId15" Type="http://schemas.openxmlformats.org/officeDocument/2006/relationships/image" Target="../media/image3.png"/><Relationship Id="rId10" Type="http://schemas.openxmlformats.org/officeDocument/2006/relationships/tags" Target="../tags/tag192.xml"/><Relationship Id="rId19" Type="http://schemas.openxmlformats.org/officeDocument/2006/relationships/image" Target="../media/image22.jpeg"/><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image" Target="../media/image2.png"/></Relationships>
</file>

<file path=ppt/slides/_rels/slide14.xml.rels><?xml version="1.0" encoding="UTF-8" standalone="yes"?>
<Relationships xmlns="http://schemas.openxmlformats.org/package/2006/relationships"><Relationship Id="rId13" Type="http://schemas.openxmlformats.org/officeDocument/2006/relationships/tags" Target="../tags/tag207.xml"/><Relationship Id="rId18" Type="http://schemas.openxmlformats.org/officeDocument/2006/relationships/tags" Target="../tags/tag212.xml"/><Relationship Id="rId26" Type="http://schemas.openxmlformats.org/officeDocument/2006/relationships/image" Target="../media/image3.png"/><Relationship Id="rId3" Type="http://schemas.openxmlformats.org/officeDocument/2006/relationships/tags" Target="../tags/tag197.xml"/><Relationship Id="rId21" Type="http://schemas.openxmlformats.org/officeDocument/2006/relationships/tags" Target="../tags/tag215.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5" Type="http://schemas.openxmlformats.org/officeDocument/2006/relationships/image" Target="../media/image2.png"/><Relationship Id="rId33" Type="http://schemas.openxmlformats.org/officeDocument/2006/relationships/image" Target="../media/image30.svg"/><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tags" Target="../tags/tag214.xml"/><Relationship Id="rId29" Type="http://schemas.openxmlformats.org/officeDocument/2006/relationships/image" Target="../media/image26.svg"/><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24" Type="http://schemas.openxmlformats.org/officeDocument/2006/relationships/slideLayout" Target="../slideLayouts/slideLayout7.xml"/><Relationship Id="rId32" Type="http://schemas.openxmlformats.org/officeDocument/2006/relationships/image" Target="../media/image29.svg"/><Relationship Id="rId5" Type="http://schemas.openxmlformats.org/officeDocument/2006/relationships/tags" Target="../tags/tag199.xml"/><Relationship Id="rId15" Type="http://schemas.openxmlformats.org/officeDocument/2006/relationships/tags" Target="../tags/tag209.xml"/><Relationship Id="rId23" Type="http://schemas.openxmlformats.org/officeDocument/2006/relationships/tags" Target="../tags/tag217.xml"/><Relationship Id="rId28" Type="http://schemas.openxmlformats.org/officeDocument/2006/relationships/image" Target="NULL" TargetMode="External"/><Relationship Id="rId10" Type="http://schemas.openxmlformats.org/officeDocument/2006/relationships/tags" Target="../tags/tag204.xml"/><Relationship Id="rId19" Type="http://schemas.openxmlformats.org/officeDocument/2006/relationships/tags" Target="../tags/tag213.xml"/><Relationship Id="rId31" Type="http://schemas.openxmlformats.org/officeDocument/2006/relationships/image" Target="../media/image28.svg"/><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 Id="rId22" Type="http://schemas.openxmlformats.org/officeDocument/2006/relationships/tags" Target="../tags/tag216.xml"/><Relationship Id="rId27" Type="http://schemas.openxmlformats.org/officeDocument/2006/relationships/image" Target="../media/image25.svg"/><Relationship Id="rId30" Type="http://schemas.openxmlformats.org/officeDocument/2006/relationships/image" Target="../media/image27.svg"/><Relationship Id="rId8" Type="http://schemas.openxmlformats.org/officeDocument/2006/relationships/tags" Target="../tags/tag202.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20.xml"/><Relationship Id="rId7" Type="http://schemas.openxmlformats.org/officeDocument/2006/relationships/slideLayout" Target="../slideLayouts/slideLayout7.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image" Target="../media/image32.png"/><Relationship Id="rId5" Type="http://schemas.openxmlformats.org/officeDocument/2006/relationships/tags" Target="../tags/tag222.xml"/><Relationship Id="rId10" Type="http://schemas.openxmlformats.org/officeDocument/2006/relationships/image" Target="../media/image31.jpeg"/><Relationship Id="rId4" Type="http://schemas.openxmlformats.org/officeDocument/2006/relationships/tags" Target="../tags/tag221.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29.xml"/><Relationship Id="rId7" Type="http://schemas.openxmlformats.org/officeDocument/2006/relationships/slideLayout" Target="../slideLayouts/slideLayout7.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5" Type="http://schemas.openxmlformats.org/officeDocument/2006/relationships/tags" Target="../tags/tag231.xml"/><Relationship Id="rId10" Type="http://schemas.openxmlformats.org/officeDocument/2006/relationships/image" Target="../media/image33.jpeg"/><Relationship Id="rId4" Type="http://schemas.openxmlformats.org/officeDocument/2006/relationships/tags" Target="../tags/tag230.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4"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8.jpe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3.png"/><Relationship Id="rId5" Type="http://schemas.openxmlformats.org/officeDocument/2006/relationships/tags" Target="../tags/tag97.xml"/><Relationship Id="rId10" Type="http://schemas.openxmlformats.org/officeDocument/2006/relationships/image" Target="../media/image2.png"/><Relationship Id="rId4" Type="http://schemas.openxmlformats.org/officeDocument/2006/relationships/tags" Target="../tags/tag96.xml"/><Relationship Id="rId9"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3.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2.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slideLayout" Target="../slideLayouts/slideLayout7.xml"/><Relationship Id="rId5" Type="http://schemas.openxmlformats.org/officeDocument/2006/relationships/tags" Target="../tags/tag105.xml"/><Relationship Id="rId10" Type="http://schemas.openxmlformats.org/officeDocument/2006/relationships/tags" Target="../tags/tag110.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image" Target="../media/image3.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2.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slideLayout" Target="../slideLayouts/slideLayout7.xml"/><Relationship Id="rId5" Type="http://schemas.openxmlformats.org/officeDocument/2006/relationships/tags" Target="../tags/tag115.xml"/><Relationship Id="rId10" Type="http://schemas.openxmlformats.org/officeDocument/2006/relationships/tags" Target="../tags/tag120.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image" Target="../media/image11.jpeg"/><Relationship Id="rId5" Type="http://schemas.openxmlformats.org/officeDocument/2006/relationships/tags" Target="../tags/tag125.xml"/><Relationship Id="rId10" Type="http://schemas.openxmlformats.org/officeDocument/2006/relationships/image" Target="../media/image7.png"/><Relationship Id="rId4" Type="http://schemas.openxmlformats.org/officeDocument/2006/relationships/tags" Target="../tags/tag124.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0.xml"/><Relationship Id="rId7" Type="http://schemas.openxmlformats.org/officeDocument/2006/relationships/slideLayout" Target="../slideLayouts/slideLayout7.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10" Type="http://schemas.openxmlformats.org/officeDocument/2006/relationships/image" Target="../media/image12.jpeg"/><Relationship Id="rId4" Type="http://schemas.openxmlformats.org/officeDocument/2006/relationships/tags" Target="../tags/tag131.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6.xml"/><Relationship Id="rId7" Type="http://schemas.openxmlformats.org/officeDocument/2006/relationships/slideLayout" Target="../slideLayouts/slideLayout7.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5" Type="http://schemas.openxmlformats.org/officeDocument/2006/relationships/tags" Target="../tags/tag138.xml"/><Relationship Id="rId10" Type="http://schemas.openxmlformats.org/officeDocument/2006/relationships/image" Target="../media/image12.jpeg"/><Relationship Id="rId4" Type="http://schemas.openxmlformats.org/officeDocument/2006/relationships/tags" Target="../tags/tag13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42.xml"/><Relationship Id="rId7" Type="http://schemas.openxmlformats.org/officeDocument/2006/relationships/tags" Target="../tags/tag146.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image" Target="../media/image13.jpeg"/><Relationship Id="rId5" Type="http://schemas.openxmlformats.org/officeDocument/2006/relationships/tags" Target="../tags/tag144.xml"/><Relationship Id="rId10" Type="http://schemas.openxmlformats.org/officeDocument/2006/relationships/image" Target="../media/image7.png"/><Relationship Id="rId4" Type="http://schemas.openxmlformats.org/officeDocument/2006/relationships/tags" Target="../tags/tag143.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149.xml"/><Relationship Id="rId7" Type="http://schemas.openxmlformats.org/officeDocument/2006/relationships/slideLayout" Target="../slideLayouts/slideLayout6.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3"/>
            <p:custDataLst>
              <p:tags r:id="rId2"/>
            </p:custDataLst>
          </p:nvPr>
        </p:nvSpPr>
        <p:spPr>
          <a:xfrm>
            <a:off x="1554480" y="4210685"/>
            <a:ext cx="8890000" cy="1062990"/>
          </a:xfrm>
        </p:spPr>
        <p:txBody>
          <a:bodyPr/>
          <a:lstStyle/>
          <a:p>
            <a:pPr marL="0" lvl="0" indent="0" algn="ctr">
              <a:lnSpc>
                <a:spcPct val="100000"/>
              </a:lnSpc>
              <a:spcBef>
                <a:spcPts val="0"/>
              </a:spcBef>
              <a:spcAft>
                <a:spcPts val="0"/>
              </a:spcAft>
              <a:buSzPct val="100000"/>
              <a:buNone/>
            </a:pPr>
            <a:r>
              <a:rPr lang="zh-CN" altLang="en-US">
                <a:solidFill>
                  <a:schemeClr val="dk1">
                    <a:lumMod val="65000"/>
                    <a:lumOff val="35000"/>
                  </a:schemeClr>
                </a:solidFill>
                <a:latin typeface="Times New Roman" panose="02020603050405020304" charset="0"/>
                <a:ea typeface="汉仪楷体简" panose="02010600000101010101" charset="-128"/>
                <a:sym typeface="+mn-ea"/>
              </a:rPr>
              <a:t>美术七年级下册人教版第一单元“劳动是创造性劳动”概念模块</a:t>
            </a:r>
          </a:p>
          <a:p>
            <a:pPr marL="0" lvl="0" indent="0" algn="ctr">
              <a:lnSpc>
                <a:spcPct val="100000"/>
              </a:lnSpc>
              <a:spcBef>
                <a:spcPts val="0"/>
              </a:spcBef>
              <a:spcAft>
                <a:spcPts val="0"/>
              </a:spcAft>
              <a:buSzPct val="100000"/>
              <a:buNone/>
            </a:pPr>
            <a:r>
              <a:rPr lang="zh-CN" altLang="en-US">
                <a:solidFill>
                  <a:schemeClr val="dk1">
                    <a:lumMod val="65000"/>
                    <a:lumOff val="35000"/>
                  </a:schemeClr>
                </a:solidFill>
                <a:latin typeface="Times New Roman" panose="02020603050405020304" charset="0"/>
                <a:ea typeface="汉仪楷体简" panose="02010600000101010101" charset="-128"/>
                <a:sym typeface="+mn-ea"/>
              </a:rPr>
              <a:t>第1阶第一步案例</a:t>
            </a:r>
          </a:p>
        </p:txBody>
      </p:sp>
      <p:sp>
        <p:nvSpPr>
          <p:cNvPr id="5" name="标题 4"/>
          <p:cNvSpPr>
            <a:spLocks noGrp="1"/>
          </p:cNvSpPr>
          <p:nvPr>
            <p:ph type="ctrTitle" idx="2"/>
            <p:custDataLst>
              <p:tags r:id="rId3"/>
            </p:custDataLst>
          </p:nvPr>
        </p:nvSpPr>
        <p:spPr>
          <a:xfrm>
            <a:off x="1704340" y="2649021"/>
            <a:ext cx="8890064" cy="1168718"/>
          </a:xfrm>
        </p:spPr>
        <p:txBody>
          <a:bodyPr>
            <a:normAutofit fontScale="90000"/>
          </a:bodyPr>
          <a:lstStyle/>
          <a:p>
            <a:pPr marL="0" indent="0" algn="dist">
              <a:lnSpc>
                <a:spcPct val="100000"/>
              </a:lnSpc>
              <a:spcBef>
                <a:spcPts val="0"/>
              </a:spcBef>
              <a:spcAft>
                <a:spcPts val="0"/>
              </a:spcAft>
              <a:buSzPct val="100000"/>
              <a:buNone/>
            </a:pPr>
            <a:r>
              <a:rPr lang="zh-CN" altLang="en-US" sz="6700">
                <a:solidFill>
                  <a:schemeClr val="accent1">
                    <a:lumMod val="50000"/>
                  </a:schemeClr>
                </a:solidFill>
                <a:latin typeface="Times New Roman" panose="02020603050405020304" charset="0"/>
                <a:ea typeface="汉仪颜楷简" panose="00020600040101010101" charset="-122"/>
              </a:rPr>
              <a:t>揭秘校园隐藏的色彩世界</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a:xfrm>
            <a:off x="5292725" y="359410"/>
            <a:ext cx="4064635" cy="1200785"/>
          </a:xfrm>
        </p:spPr>
        <p:txBody>
          <a:bodyPr/>
          <a:lstStyle/>
          <a:p>
            <a:r>
              <a:rPr lang="zh-CN" altLang="en-US" sz="4000">
                <a:latin typeface="+mj-ea"/>
                <a:ea typeface="+mj-ea"/>
              </a:rPr>
              <a:t>问题</a:t>
            </a:r>
            <a:endParaRPr lang="zh-CN" altLang="en-US" sz="4000" dirty="0">
              <a:solidFill>
                <a:schemeClr val="tx1">
                  <a:lumMod val="85000"/>
                  <a:lumOff val="15000"/>
                </a:schemeClr>
              </a:solidFill>
              <a:latin typeface="+mj-ea"/>
              <a:ea typeface="+mj-ea"/>
              <a:cs typeface="+mn-ea"/>
            </a:endParaRPr>
          </a:p>
        </p:txBody>
      </p:sp>
      <p:pic>
        <p:nvPicPr>
          <p:cNvPr id="3" name="图片 2" descr="图片1"/>
          <p:cNvPicPr>
            <a:picLocks noChangeAspect="1"/>
          </p:cNvPicPr>
          <p:nvPr>
            <p:custDataLst>
              <p:tags r:id="rId3"/>
            </p:custDataLst>
          </p:nvPr>
        </p:nvPicPr>
        <p:blipFill>
          <a:blip r:embed="rId8"/>
          <a:srcRect t="18427" b="18427"/>
          <a:stretch>
            <a:fillRect/>
          </a:stretch>
        </p:blipFill>
        <p:spPr>
          <a:xfrm>
            <a:off x="0" y="0"/>
            <a:ext cx="5205730" cy="6858000"/>
          </a:xfrm>
          <a:prstGeom prst="rect">
            <a:avLst/>
          </a:prstGeom>
        </p:spPr>
      </p:pic>
      <p:sp>
        <p:nvSpPr>
          <p:cNvPr id="4" name="矩形 3"/>
          <p:cNvSpPr/>
          <p:nvPr>
            <p:custDataLst>
              <p:tags r:id="rId4"/>
            </p:custDataLst>
          </p:nvPr>
        </p:nvSpPr>
        <p:spPr>
          <a:xfrm>
            <a:off x="5392420" y="1722755"/>
            <a:ext cx="6282690" cy="55245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2000" dirty="0">
                <a:solidFill>
                  <a:schemeClr val="tx1">
                    <a:lumMod val="85000"/>
                    <a:lumOff val="15000"/>
                  </a:schemeClr>
                </a:solidFill>
                <a:latin typeface="+mn-ea"/>
                <a:cs typeface="+mn-ea"/>
              </a:rPr>
              <a:t>    </a:t>
            </a:r>
            <a:r>
              <a:rPr lang="zh-CN" altLang="en-US" sz="2000" dirty="0">
                <a:solidFill>
                  <a:schemeClr val="tx1">
                    <a:lumMod val="85000"/>
                    <a:lumOff val="15000"/>
                  </a:schemeClr>
                </a:solidFill>
                <a:latin typeface="+mn-ea"/>
                <a:cs typeface="+mn-ea"/>
              </a:rPr>
              <a:t>作为色彩小侦探，你在校园里发现了哪些隐藏的色彩？它们分别让你感受到了什么？</a:t>
            </a:r>
          </a:p>
        </p:txBody>
      </p:sp>
      <p:sp>
        <p:nvSpPr>
          <p:cNvPr id="5" name="矩形 4"/>
          <p:cNvSpPr/>
          <p:nvPr>
            <p:custDataLst>
              <p:tags r:id="rId5"/>
            </p:custDataLst>
          </p:nvPr>
        </p:nvSpPr>
        <p:spPr>
          <a:xfrm>
            <a:off x="5392420" y="2803525"/>
            <a:ext cx="6282690" cy="74930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2000" dirty="0">
                <a:solidFill>
                  <a:schemeClr val="tx1">
                    <a:lumMod val="85000"/>
                    <a:lumOff val="15000"/>
                  </a:schemeClr>
                </a:solidFill>
                <a:latin typeface="+mn-ea"/>
                <a:cs typeface="+mn-ea"/>
              </a:rPr>
              <a:t>    </a:t>
            </a:r>
            <a:r>
              <a:rPr lang="zh-CN" altLang="en-US" sz="2000" dirty="0">
                <a:solidFill>
                  <a:schemeClr val="tx1">
                    <a:lumMod val="85000"/>
                    <a:lumOff val="15000"/>
                  </a:schemeClr>
                </a:solidFill>
                <a:latin typeface="+mn-ea"/>
                <a:cs typeface="+mn-ea"/>
              </a:rPr>
              <a:t>你觉得这些色彩在美术创作中可以用来表达什么样的情感或营造什么样的氛围？</a:t>
            </a:r>
          </a:p>
        </p:txBody>
      </p:sp>
      <p:sp>
        <p:nvSpPr>
          <p:cNvPr id="6" name="矩形 5"/>
          <p:cNvSpPr/>
          <p:nvPr>
            <p:custDataLst>
              <p:tags r:id="rId6"/>
            </p:custDataLst>
          </p:nvPr>
        </p:nvSpPr>
        <p:spPr>
          <a:xfrm>
            <a:off x="5392420" y="4916805"/>
            <a:ext cx="6282690" cy="1291590"/>
          </a:xfrm>
          <a:prstGeom prst="rect">
            <a:avLst/>
          </a:prstGeom>
          <a:noFill/>
        </p:spPr>
        <p:txBody>
          <a:bodyPr wrap="square" lIns="0" tIns="0" rIns="0" bIns="0" rtlCol="0" anchor="t" anchorCtr="0">
            <a:normAutofit/>
          </a:bodyPr>
          <a:lstStyle/>
          <a:p>
            <a:pPr algn="just">
              <a:lnSpc>
                <a:spcPct val="150000"/>
              </a:lnSpc>
              <a:spcBef>
                <a:spcPct val="0"/>
              </a:spcBef>
              <a:spcAft>
                <a:spcPct val="0"/>
              </a:spcAft>
            </a:pPr>
            <a:r>
              <a:rPr lang="en-US" altLang="zh-CN" dirty="0">
                <a:solidFill>
                  <a:schemeClr val="tx1">
                    <a:lumMod val="85000"/>
                    <a:lumOff val="15000"/>
                  </a:schemeClr>
                </a:solidFill>
                <a:latin typeface="仿宋" panose="02010609060101010101" charset="-122"/>
                <a:ea typeface="仿宋" panose="02010609060101010101" charset="-122"/>
                <a:cs typeface="仿宋" panose="02010609060101010101" charset="-122"/>
              </a:rPr>
              <a:t>    </a:t>
            </a:r>
            <a:r>
              <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rPr>
              <a:t>你认为上述三个问题，哪一个问题最难解决？请选择一项或多项，说说你的理由。（3分钟思考）对于所选的问题，先说说你是怎样解决的？（3分钟思考）</a:t>
            </a:r>
          </a:p>
          <a:p>
            <a:pPr algn="just">
              <a:lnSpc>
                <a:spcPct val="150000"/>
              </a:lnSpc>
              <a:spcBef>
                <a:spcPct val="0"/>
              </a:spcBef>
              <a:spcAft>
                <a:spcPct val="0"/>
              </a:spcAft>
            </a:pPr>
            <a:endPar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endParaRPr>
          </a:p>
        </p:txBody>
      </p:sp>
      <p:sp>
        <p:nvSpPr>
          <p:cNvPr id="2" name="文本框 1"/>
          <p:cNvSpPr txBox="1"/>
          <p:nvPr/>
        </p:nvSpPr>
        <p:spPr>
          <a:xfrm>
            <a:off x="5292725" y="3933190"/>
            <a:ext cx="6674485" cy="983615"/>
          </a:xfrm>
          <a:prstGeom prst="rect">
            <a:avLst/>
          </a:prstGeom>
          <a:noFill/>
        </p:spPr>
        <p:txBody>
          <a:bodyPr wrap="square" rtlCol="0" anchor="t">
            <a:spAutoFit/>
          </a:bodyPr>
          <a:lstStyle/>
          <a:p>
            <a:r>
              <a:rPr lang="en-US" sz="2000">
                <a:solidFill>
                  <a:schemeClr val="tx1">
                    <a:lumMod val="85000"/>
                    <a:lumOff val="15000"/>
                  </a:schemeClr>
                </a:solidFill>
                <a:latin typeface="+mn-ea"/>
                <a:cs typeface="+mn-ea"/>
                <a:sym typeface="+mn-ea"/>
              </a:rPr>
              <a:t>    </a:t>
            </a:r>
            <a:r>
              <a:rPr sz="2000">
                <a:solidFill>
                  <a:schemeClr val="tx1">
                    <a:lumMod val="85000"/>
                    <a:lumOff val="15000"/>
                  </a:schemeClr>
                </a:solidFill>
                <a:latin typeface="+mn-ea"/>
                <a:cs typeface="+mn-ea"/>
                <a:sym typeface="+mn-ea"/>
              </a:rPr>
              <a:t>如果让你用这些色彩创作一幅画，你会怎么运用它们来表达你的情感或想法？</a:t>
            </a:r>
            <a:br>
              <a:rPr lang="zh-CN" altLang="en-US" dirty="0">
                <a:solidFill>
                  <a:schemeClr val="tx1">
                    <a:lumMod val="85000"/>
                    <a:lumOff val="15000"/>
                  </a:schemeClr>
                </a:solidFill>
                <a:latin typeface="+mn-ea"/>
                <a:cs typeface="+mn-ea"/>
                <a:sym typeface="+mn-ea"/>
              </a:rPr>
            </a:br>
            <a:endParaRPr lang="zh-CN" altLang="en-US" dirty="0">
              <a:solidFill>
                <a:schemeClr val="tx1">
                  <a:lumMod val="85000"/>
                  <a:lumOff val="15000"/>
                </a:schemeClr>
              </a:solidFill>
              <a:latin typeface="+mn-ea"/>
              <a:cs typeface="+mn-ea"/>
              <a:sym typeface="+mn-ea"/>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E:/设计图片素材3/adamara-nurKulhKw3Q-unsplash.jpgadamara-nurKulhKw3Q-unsplash"/>
          <p:cNvPicPr>
            <a:picLocks noChangeAspect="1"/>
          </p:cNvPicPr>
          <p:nvPr>
            <p:custDataLst>
              <p:tags r:id="rId2"/>
            </p:custDataLst>
          </p:nvPr>
        </p:nvPicPr>
        <p:blipFill>
          <a:blip r:embed="rId9"/>
          <a:srcRect t="20157" b="20157"/>
          <a:stretch>
            <a:fillRect/>
          </a:stretch>
        </p:blipFill>
        <p:spPr>
          <a:xfrm>
            <a:off x="3561715" y="0"/>
            <a:ext cx="8630285" cy="6858000"/>
          </a:xfrm>
          <a:prstGeom prst="rect">
            <a:avLst/>
          </a:prstGeom>
        </p:spPr>
      </p:pic>
      <p:sp>
        <p:nvSpPr>
          <p:cNvPr id="5" name="矩形 4"/>
          <p:cNvSpPr/>
          <p:nvPr>
            <p:custDataLst>
              <p:tags r:id="rId3"/>
            </p:custDataLst>
          </p:nvPr>
        </p:nvSpPr>
        <p:spPr>
          <a:xfrm>
            <a:off x="0" y="378460"/>
            <a:ext cx="11271250" cy="6858000"/>
          </a:xfrm>
          <a:prstGeom prst="rect">
            <a:avLst/>
          </a:prstGeom>
          <a:gradFill>
            <a:gsLst>
              <a:gs pos="0">
                <a:schemeClr val="bg2">
                  <a:alpha val="0"/>
                </a:schemeClr>
              </a:gs>
              <a:gs pos="51000">
                <a:schemeClr val="bg2"/>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6"/>
          <p:cNvSpPr>
            <a:spLocks noGrp="1"/>
          </p:cNvSpPr>
          <p:nvPr>
            <p:ph type="title"/>
            <p:custDataLst>
              <p:tags r:id="rId4"/>
            </p:custDataLst>
          </p:nvPr>
        </p:nvSpPr>
        <p:spPr>
          <a:xfrm>
            <a:off x="845820" y="577850"/>
            <a:ext cx="7242810" cy="918845"/>
          </a:xfrm>
        </p:spPr>
        <p:txBody>
          <a:bodyPr anchor="ctr" anchorCtr="0">
            <a:noAutofit/>
          </a:bodyPr>
          <a:lstStyle/>
          <a:p>
            <a:r>
              <a:rPr sz="4000">
                <a:solidFill>
                  <a:schemeClr val="accent1">
                    <a:lumMod val="50000"/>
                  </a:schemeClr>
                </a:solidFill>
                <a:latin typeface="Times New Roman" panose="02020603050405020304" charset="0"/>
                <a:ea typeface="汉仪颜楷简" panose="00020600040101010101" charset="-122"/>
                <a:sym typeface="+mn-ea"/>
              </a:rPr>
              <a:t>路径一：色彩联想与情感匹配</a:t>
            </a:r>
            <a:endParaRPr lang="zh-CN" altLang="en-US" sz="4000">
              <a:solidFill>
                <a:schemeClr val="accent1">
                  <a:lumMod val="50000"/>
                </a:schemeClr>
              </a:solidFill>
              <a:latin typeface="Times New Roman" panose="02020603050405020304" charset="0"/>
              <a:ea typeface="汉仪颜楷简" panose="00020600040101010101" charset="-122"/>
              <a:sym typeface="+mn-ea"/>
            </a:endParaRPr>
          </a:p>
        </p:txBody>
      </p:sp>
      <p:sp>
        <p:nvSpPr>
          <p:cNvPr id="2" name="矩形 1"/>
          <p:cNvSpPr/>
          <p:nvPr>
            <p:custDataLst>
              <p:tags r:id="rId5"/>
            </p:custDataLst>
          </p:nvPr>
        </p:nvSpPr>
        <p:spPr>
          <a:xfrm>
            <a:off x="872490" y="1879600"/>
            <a:ext cx="6760210" cy="3452495"/>
          </a:xfrm>
          <a:prstGeom prst="rect">
            <a:avLst/>
          </a:prstGeom>
          <a:noFill/>
        </p:spPr>
        <p:txBody>
          <a:bodyPr wrap="square" lIns="0" tIns="0" rIns="0" bIns="0" rtlCol="0" anchor="t" anchorCtr="0">
            <a:noAutofit/>
          </a:bodyPr>
          <a:lstStyle/>
          <a:p>
            <a:pPr indent="0" fontAlgn="auto">
              <a:lnSpc>
                <a:spcPct val="150000"/>
              </a:lnSpc>
            </a:pP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色彩就像魔法一样，能瞬间触动我们的心灵。现在，让我们一起变成色彩魔法师，看看这些色彩能激发我们怎样的情感联想吧！</a:t>
            </a:r>
          </a:p>
          <a:p>
            <a:pPr indent="0" fontAlgn="auto">
              <a:lnSpc>
                <a:spcPct val="150000"/>
              </a:lnSpc>
            </a:pPr>
            <a:r>
              <a:rPr lang="zh-CN" altLang="en-US" kern="0" dirty="0">
                <a:ln>
                  <a:noFill/>
                  <a:prstDash val="sysDot"/>
                </a:ln>
                <a:solidFill>
                  <a:schemeClr val="tx1">
                    <a:lumMod val="85000"/>
                    <a:lumOff val="15000"/>
                  </a:schemeClr>
                </a:solidFill>
                <a:latin typeface="+mn-ea"/>
                <a:sym typeface="+mn-ea"/>
              </a:rPr>
              <a:t>当我们看到红色时，我们会想到什么情感或场景？</a:t>
            </a:r>
          </a:p>
          <a:p>
            <a:pPr indent="0" fontAlgn="auto">
              <a:lnSpc>
                <a:spcPct val="150000"/>
              </a:lnSpc>
            </a:pPr>
            <a:r>
              <a:rPr lang="zh-CN" altLang="en-US" kern="0" dirty="0">
                <a:ln>
                  <a:noFill/>
                  <a:prstDash val="sysDot"/>
                </a:ln>
                <a:solidFill>
                  <a:schemeClr val="tx1">
                    <a:lumMod val="85000"/>
                    <a:lumOff val="15000"/>
                  </a:schemeClr>
                </a:solidFill>
                <a:latin typeface="+mn-ea"/>
                <a:sym typeface="+mn-ea"/>
              </a:rPr>
              <a:t>A. 热情、活力     B. 平静、安宁       C. 悲伤、忧郁</a:t>
            </a:r>
          </a:p>
          <a:p>
            <a:pPr indent="0" fontAlgn="auto">
              <a:lnSpc>
                <a:spcPct val="150000"/>
              </a:lnSpc>
            </a:pPr>
            <a:r>
              <a:rPr lang="zh-CN" altLang="en-US" kern="0" dirty="0">
                <a:ln>
                  <a:noFill/>
                  <a:prstDash val="sysDot"/>
                </a:ln>
                <a:solidFill>
                  <a:schemeClr val="tx1">
                    <a:lumMod val="85000"/>
                    <a:lumOff val="15000"/>
                  </a:schemeClr>
                </a:solidFill>
                <a:latin typeface="+mn-ea"/>
                <a:sym typeface="+mn-ea"/>
              </a:rPr>
              <a:t>那么，蓝色呢？我们觉得它适合表达什么样的情感或氛围？</a:t>
            </a:r>
          </a:p>
          <a:p>
            <a:pPr indent="0" fontAlgn="auto">
              <a:lnSpc>
                <a:spcPct val="150000"/>
              </a:lnSpc>
            </a:pPr>
            <a:r>
              <a:rPr lang="zh-CN" altLang="en-US" kern="0" dirty="0">
                <a:ln>
                  <a:noFill/>
                  <a:prstDash val="sysDot"/>
                </a:ln>
                <a:solidFill>
                  <a:schemeClr val="tx1">
                    <a:lumMod val="85000"/>
                    <a:lumOff val="15000"/>
                  </a:schemeClr>
                </a:solidFill>
                <a:latin typeface="+mn-ea"/>
                <a:sym typeface="+mn-ea"/>
              </a:rPr>
              <a:t>A. 欢快、明亮</a:t>
            </a: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 </a:t>
            </a: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B. 宁静、深远</a:t>
            </a: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 </a:t>
            </a: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C. 紧张、刺激</a:t>
            </a:r>
          </a:p>
          <a:p>
            <a:pPr indent="0" fontAlgn="auto">
              <a:lnSpc>
                <a:spcPct val="150000"/>
              </a:lnSpc>
            </a:pP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你能尝试将其他色彩也与特定的情感或氛围联系起来吗？比如绿色、黄色等。</a:t>
            </a:r>
          </a:p>
        </p:txBody>
      </p:sp>
      <p:sp>
        <p:nvSpPr>
          <p:cNvPr id="3" name="矩形 2"/>
          <p:cNvSpPr/>
          <p:nvPr>
            <p:custDataLst>
              <p:tags r:id="rId6"/>
            </p:custDataLst>
          </p:nvPr>
        </p:nvSpPr>
        <p:spPr>
          <a:xfrm flipV="1">
            <a:off x="739775" y="1879600"/>
            <a:ext cx="7284085" cy="3279140"/>
          </a:xfrm>
          <a:prstGeom prst="rect">
            <a:avLst/>
          </a:prstGeom>
          <a:noFill/>
        </p:spPr>
        <p:txBody>
          <a:bodyPr wrap="square" lIns="0" tIns="0" rIns="0" bIns="0" rtlCol="0" anchor="t" anchorCtr="0">
            <a:noAutofit/>
          </a:bodyPr>
          <a:lstStyle/>
          <a:p>
            <a:pPr indent="0" fontAlgn="auto">
              <a:lnSpc>
                <a:spcPct val="130000"/>
              </a:lnSpc>
            </a:pPr>
            <a:endParaRPr lang="zh-CN" altLang="en-US" sz="1100" kern="0" dirty="0">
              <a:ln>
                <a:noFill/>
                <a:prstDash val="sysDot"/>
              </a:ln>
              <a:solidFill>
                <a:schemeClr val="tx1">
                  <a:lumMod val="85000"/>
                  <a:lumOff val="15000"/>
                </a:schemeClr>
              </a:solidFill>
              <a:latin typeface="+mn-ea"/>
              <a:sym typeface="+mn-ea"/>
            </a:endParaRPr>
          </a:p>
        </p:txBody>
      </p:sp>
      <p:sp>
        <p:nvSpPr>
          <p:cNvPr id="6" name="矩形 5"/>
          <p:cNvSpPr/>
          <p:nvPr>
            <p:custDataLst>
              <p:tags r:id="rId7"/>
            </p:custDataLst>
          </p:nvPr>
        </p:nvSpPr>
        <p:spPr>
          <a:xfrm>
            <a:off x="676275" y="5158740"/>
            <a:ext cx="7347585" cy="1155700"/>
          </a:xfrm>
          <a:prstGeom prst="rect">
            <a:avLst/>
          </a:prstGeom>
          <a:noFill/>
        </p:spPr>
        <p:txBody>
          <a:bodyPr wrap="square" lIns="0" tIns="0" rIns="0" bIns="0" rtlCol="0" anchor="t" anchorCtr="0">
            <a:noAutofit/>
          </a:bodyPr>
          <a:lstStyle/>
          <a:p>
            <a:pPr indent="0" fontAlgn="auto">
              <a:lnSpc>
                <a:spcPct val="130000"/>
              </a:lnSpc>
            </a:pPr>
            <a:endParaRPr lang="zh-CN" altLang="en-US" sz="1400" kern="0" dirty="0">
              <a:ln>
                <a:noFill/>
                <a:prstDash val="sysDot"/>
              </a:ln>
              <a:solidFill>
                <a:schemeClr val="tx1">
                  <a:lumMod val="85000"/>
                  <a:lumOff val="15000"/>
                </a:schemeClr>
              </a:solidFill>
              <a:latin typeface="+mn-ea"/>
              <a:sym typeface="+mn-ea"/>
            </a:endParaRPr>
          </a:p>
          <a:p>
            <a:pPr indent="0" fontAlgn="auto">
              <a:lnSpc>
                <a:spcPct val="150000"/>
              </a:lnSpc>
            </a:pPr>
            <a:r>
              <a:rPr lang="en-US" altLang="zh-CN" kern="0" dirty="0">
                <a:ln>
                  <a:noFill/>
                  <a:prstDash val="sysDot"/>
                </a:ln>
                <a:solidFill>
                  <a:schemeClr val="tx1">
                    <a:lumMod val="85000"/>
                    <a:lumOff val="15000"/>
                  </a:schemeClr>
                </a:solidFill>
                <a:latin typeface="仿宋" panose="02010609060101010101" charset="-122"/>
                <a:ea typeface="仿宋" panose="02010609060101010101" charset="-122"/>
                <a:sym typeface="+mn-ea"/>
              </a:rPr>
              <a:t>    </a:t>
            </a:r>
            <a:r>
              <a:rPr lang="zh-CN" altLang="en-US" kern="0" dirty="0">
                <a:ln>
                  <a:noFill/>
                  <a:prstDash val="sysDot"/>
                </a:ln>
                <a:solidFill>
                  <a:schemeClr val="tx1">
                    <a:lumMod val="85000"/>
                    <a:lumOff val="15000"/>
                  </a:schemeClr>
                </a:solidFill>
                <a:latin typeface="仿宋" panose="02010609060101010101" charset="-122"/>
                <a:ea typeface="仿宋" panose="02010609060101010101" charset="-122"/>
                <a:sym typeface="+mn-ea"/>
              </a:rPr>
              <a:t>通过色彩联想，我们发现色彩与情感之间有着密切的联系。在美术创作中，我们可以巧妙地运用色彩来表达内心的情感或营造特定的氛围。</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19"/>
          <a:stretch>
            <a:fillRect/>
          </a:stretch>
        </p:blipFill>
        <p:spPr>
          <a:xfrm>
            <a:off x="0" y="0"/>
            <a:ext cx="720090" cy="720090"/>
          </a:xfrm>
          <a:prstGeom prst="rect">
            <a:avLst/>
          </a:prstGeom>
        </p:spPr>
      </p:pic>
      <p:pic>
        <p:nvPicPr>
          <p:cNvPr id="34" name="图片 33"/>
          <p:cNvPicPr>
            <a:picLocks noChangeAspect="1"/>
          </p:cNvPicPr>
          <p:nvPr>
            <p:custDataLst>
              <p:tags r:id="rId3"/>
            </p:custDataLst>
          </p:nvPr>
        </p:nvPicPr>
        <p:blipFill>
          <a:blip r:embed="rId20"/>
          <a:stretch>
            <a:fillRect/>
          </a:stretch>
        </p:blipFill>
        <p:spPr>
          <a:xfrm>
            <a:off x="11471910" y="6137910"/>
            <a:ext cx="720090" cy="720090"/>
          </a:xfrm>
          <a:prstGeom prst="rect">
            <a:avLst/>
          </a:prstGeom>
        </p:spPr>
      </p:pic>
      <p:sp>
        <p:nvSpPr>
          <p:cNvPr id="33" name="文本框 6"/>
          <p:cNvSpPr txBox="1"/>
          <p:nvPr>
            <p:custDataLst>
              <p:tags r:id="rId4"/>
            </p:custDataLst>
          </p:nvPr>
        </p:nvSpPr>
        <p:spPr>
          <a:xfrm>
            <a:off x="457204" y="304802"/>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a:lnSpc>
                <a:spcPct val="100000"/>
              </a:lnSpc>
              <a:spcBef>
                <a:spcPts val="0"/>
              </a:spcBef>
              <a:spcAft>
                <a:spcPts val="0"/>
              </a:spcAft>
              <a:buSzPct val="100000"/>
              <a:buNone/>
            </a:pPr>
            <a:r>
              <a:rPr lang="zh-CN" altLang="en-US" sz="3600">
                <a:solidFill>
                  <a:schemeClr val="accent1">
                    <a:lumMod val="50000"/>
                  </a:schemeClr>
                </a:solidFill>
                <a:latin typeface="Times New Roman" panose="02020603050405020304" charset="0"/>
                <a:ea typeface="汉仪颜楷简" panose="00020600040101010101" charset="-122"/>
              </a:rPr>
              <a:t>路径二：色彩对比与情感冲突</a:t>
            </a:r>
          </a:p>
        </p:txBody>
      </p:sp>
      <p:cxnSp>
        <p:nvCxnSpPr>
          <p:cNvPr id="7" name="直接连接符 6"/>
          <p:cNvCxnSpPr/>
          <p:nvPr>
            <p:custDataLst>
              <p:tags r:id="rId5"/>
            </p:custDataLst>
          </p:nvPr>
        </p:nvCxnSpPr>
        <p:spPr>
          <a:xfrm>
            <a:off x="5600696" y="1066809"/>
            <a:ext cx="990608" cy="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9" name="图片 8" descr="C:/Users/hp774/AppData/Local/Temp/figmazip/slide_b57bb233f7133e08\datas\氛围图-10001&amp;348871.png"/>
          <p:cNvPicPr>
            <a:picLocks noChangeAspect="1"/>
          </p:cNvPicPr>
          <p:nvPr>
            <p:custDataLst>
              <p:tags r:id="rId6"/>
            </p:custDataLst>
          </p:nvPr>
        </p:nvPicPr>
        <p:blipFill>
          <a:blip r:embed="rId21" r:link="rId22"/>
          <a:stretch>
            <a:fillRect/>
          </a:stretch>
        </p:blipFill>
        <p:spPr>
          <a:xfrm>
            <a:off x="1503313" y="1371600"/>
            <a:ext cx="9211254" cy="5181600"/>
          </a:xfrm>
          <a:prstGeom prst="rect">
            <a:avLst/>
          </a:prstGeom>
        </p:spPr>
      </p:pic>
      <p:pic>
        <p:nvPicPr>
          <p:cNvPr id="11" name="图片 10" descr="C:/Users/hp774/AppData/Local/Temp/figmazip/slide_b57bb233f7133e08\datas\装饰-10001&amp;348860.png"/>
          <p:cNvPicPr>
            <a:picLocks noChangeAspect="1"/>
          </p:cNvPicPr>
          <p:nvPr>
            <p:custDataLst>
              <p:tags r:id="rId7"/>
            </p:custDataLst>
          </p:nvPr>
        </p:nvPicPr>
        <p:blipFill>
          <a:blip r:embed="rId23" r:link="rId22"/>
          <a:stretch>
            <a:fillRect/>
          </a:stretch>
        </p:blipFill>
        <p:spPr>
          <a:xfrm>
            <a:off x="8901007" y="5632027"/>
            <a:ext cx="863600" cy="575254"/>
          </a:xfrm>
          <a:prstGeom prst="rect">
            <a:avLst/>
          </a:prstGeom>
        </p:spPr>
      </p:pic>
      <p:sp>
        <p:nvSpPr>
          <p:cNvPr id="13" name="文本框 12"/>
          <p:cNvSpPr txBox="1"/>
          <p:nvPr>
            <p:custDataLst>
              <p:tags r:id="rId8"/>
            </p:custDataLst>
          </p:nvPr>
        </p:nvSpPr>
        <p:spPr>
          <a:xfrm>
            <a:off x="2846691" y="3156373"/>
            <a:ext cx="1688818" cy="1017129"/>
          </a:xfrm>
          <a:prstGeom prst="rect">
            <a:avLst/>
          </a:prstGeom>
          <a:noFill/>
        </p:spPr>
        <p:txBody>
          <a:bodyPr wrap="square" lIns="0" tIns="0" rIns="0" bIns="0" rtlCol="0" anchor="t">
            <a:normAutofit fontScale="70000"/>
          </a:bodyPr>
          <a:lstStyle/>
          <a:p>
            <a:pPr algn="l">
              <a:lnSpc>
                <a:spcPct val="125000"/>
              </a:lnSpc>
            </a:pPr>
            <a:r>
              <a:rPr lang="zh-CN" altLang="en-US" sz="1400">
                <a:solidFill>
                  <a:schemeClr val="lt1"/>
                </a:solidFill>
                <a:latin typeface="Times New Roman" panose="02020603050405020304" charset="0"/>
                <a:ea typeface="汉仪颜楷简" panose="00020600040101010101" charset="-122"/>
              </a:rPr>
              <a:t>色彩不仅单独使用时能表达情感，当它们相互对比时，还能产生意想不到的效果呢！现在，让我们来一场色彩对比大赛吧！</a:t>
            </a:r>
          </a:p>
        </p:txBody>
      </p:sp>
      <p:sp>
        <p:nvSpPr>
          <p:cNvPr id="15" name="文本框 14"/>
          <p:cNvSpPr txBox="1"/>
          <p:nvPr>
            <p:custDataLst>
              <p:tags r:id="rId9"/>
            </p:custDataLst>
          </p:nvPr>
        </p:nvSpPr>
        <p:spPr>
          <a:xfrm>
            <a:off x="2846691" y="4883573"/>
            <a:ext cx="1688818" cy="813703"/>
          </a:xfrm>
          <a:prstGeom prst="rect">
            <a:avLst/>
          </a:prstGeom>
          <a:noFill/>
        </p:spPr>
        <p:txBody>
          <a:bodyPr wrap="square" lIns="0" tIns="0" rIns="0" bIns="0" rtlCol="0" anchor="t">
            <a:normAutofit fontScale="70000"/>
          </a:bodyPr>
          <a:lstStyle/>
          <a:p>
            <a:pPr algn="l">
              <a:lnSpc>
                <a:spcPct val="125000"/>
              </a:lnSpc>
            </a:pPr>
            <a:r>
              <a:rPr lang="zh-CN" altLang="en-US" sz="1400">
                <a:solidFill>
                  <a:schemeClr val="lt1"/>
                </a:solidFill>
                <a:latin typeface="Times New Roman" panose="02020603050405020304" charset="0"/>
                <a:ea typeface="汉仪楷体简" panose="02010600000101010101" charset="-128"/>
              </a:rPr>
              <a:t>试着将其他对比色（如蓝色与橙色、黄色与紫色）放在一起，你觉得它们又能表达什么样的情感或氛围呢？</a:t>
            </a:r>
          </a:p>
        </p:txBody>
      </p:sp>
      <p:sp>
        <p:nvSpPr>
          <p:cNvPr id="17" name="文本框 16"/>
          <p:cNvSpPr txBox="1"/>
          <p:nvPr>
            <p:custDataLst>
              <p:tags r:id="rId10"/>
            </p:custDataLst>
          </p:nvPr>
        </p:nvSpPr>
        <p:spPr>
          <a:xfrm>
            <a:off x="4938522" y="2911447"/>
            <a:ext cx="498969" cy="455789"/>
          </a:xfrm>
          <a:prstGeom prst="rect">
            <a:avLst/>
          </a:prstGeom>
          <a:noFill/>
        </p:spPr>
        <p:txBody>
          <a:bodyPr wrap="square" lIns="0" tIns="0" rIns="0" bIns="0" rtlCol="0" anchor="ctr">
            <a:normAutofit fontScale="70000"/>
          </a:bodyPr>
          <a:lstStyle/>
          <a:p>
            <a:pPr algn="ctr">
              <a:lnSpc>
                <a:spcPct val="109000"/>
              </a:lnSpc>
            </a:pPr>
            <a:r>
              <a:rPr lang="zh-CN" altLang="en-US" sz="3600">
                <a:solidFill>
                  <a:schemeClr val="lt1"/>
                </a:solidFill>
                <a:latin typeface="微软雅黑" panose="020B0503020204020204" pitchFamily="34" charset="-122"/>
                <a:ea typeface="微软雅黑" panose="020B0503020204020204" pitchFamily="34" charset="-122"/>
              </a:rPr>
              <a:t>02</a:t>
            </a:r>
          </a:p>
        </p:txBody>
      </p:sp>
      <p:sp>
        <p:nvSpPr>
          <p:cNvPr id="19" name="文本框 18"/>
          <p:cNvSpPr txBox="1"/>
          <p:nvPr>
            <p:custDataLst>
              <p:tags r:id="rId11"/>
            </p:custDataLst>
          </p:nvPr>
        </p:nvSpPr>
        <p:spPr>
          <a:xfrm>
            <a:off x="5725358" y="3156373"/>
            <a:ext cx="1688818" cy="1017129"/>
          </a:xfrm>
          <a:prstGeom prst="rect">
            <a:avLst/>
          </a:prstGeom>
          <a:noFill/>
        </p:spPr>
        <p:txBody>
          <a:bodyPr wrap="square" lIns="0" tIns="0" rIns="0" bIns="0" rtlCol="0" anchor="t">
            <a:normAutofit fontScale="70000"/>
          </a:bodyPr>
          <a:lstStyle/>
          <a:p>
            <a:pPr algn="l">
              <a:lnSpc>
                <a:spcPct val="125000"/>
              </a:lnSpc>
            </a:pPr>
            <a:r>
              <a:rPr lang="zh-CN" altLang="en-US" sz="1400">
                <a:solidFill>
                  <a:schemeClr val="lt1"/>
                </a:solidFill>
                <a:latin typeface="Times New Roman" panose="02020603050405020304" charset="0"/>
                <a:ea typeface="汉仪颜楷简" panose="00020600040101010101" charset="-122"/>
                <a:cs typeface="微软雅黑" panose="020B0503020204020204" pitchFamily="34" charset="-122"/>
              </a:rPr>
              <a:t>如果将红色和绿色放在一起，你觉得它们会营造出什么样的情感或氛围？（A. 和谐、温馨 B. 冲突、紧张 C. 平淡、无奇）</a:t>
            </a:r>
          </a:p>
        </p:txBody>
      </p:sp>
      <p:sp>
        <p:nvSpPr>
          <p:cNvPr id="21" name="文本框 20"/>
          <p:cNvSpPr txBox="1"/>
          <p:nvPr>
            <p:custDataLst>
              <p:tags r:id="rId12"/>
            </p:custDataLst>
          </p:nvPr>
        </p:nvSpPr>
        <p:spPr>
          <a:xfrm>
            <a:off x="4938522" y="4638647"/>
            <a:ext cx="498969" cy="455789"/>
          </a:xfrm>
          <a:prstGeom prst="rect">
            <a:avLst/>
          </a:prstGeom>
          <a:noFill/>
        </p:spPr>
        <p:txBody>
          <a:bodyPr wrap="square" lIns="0" tIns="0" rIns="0" bIns="0" rtlCol="0" anchor="ctr">
            <a:normAutofit fontScale="70000"/>
          </a:bodyPr>
          <a:lstStyle/>
          <a:p>
            <a:pPr algn="ctr">
              <a:lnSpc>
                <a:spcPct val="109000"/>
              </a:lnSpc>
            </a:pPr>
            <a:r>
              <a:rPr lang="zh-CN" altLang="en-US" sz="3600">
                <a:solidFill>
                  <a:schemeClr val="lt1"/>
                </a:solidFill>
                <a:latin typeface="微软雅黑" panose="020B0503020204020204" pitchFamily="34" charset="-122"/>
                <a:ea typeface="微软雅黑" panose="020B0503020204020204" pitchFamily="34" charset="-122"/>
              </a:rPr>
              <a:t>05</a:t>
            </a:r>
          </a:p>
        </p:txBody>
      </p:sp>
      <p:sp>
        <p:nvSpPr>
          <p:cNvPr id="23" name="文本框 22"/>
          <p:cNvSpPr txBox="1"/>
          <p:nvPr>
            <p:custDataLst>
              <p:tags r:id="rId13"/>
            </p:custDataLst>
          </p:nvPr>
        </p:nvSpPr>
        <p:spPr>
          <a:xfrm>
            <a:off x="5725358" y="4883573"/>
            <a:ext cx="1688818" cy="406852"/>
          </a:xfrm>
          <a:prstGeom prst="rect">
            <a:avLst/>
          </a:prstGeom>
          <a:noFill/>
        </p:spPr>
        <p:txBody>
          <a:bodyPr wrap="square" lIns="0" tIns="0" rIns="0" bIns="0" rtlCol="0" anchor="t">
            <a:normAutofit fontScale="70000"/>
          </a:bodyPr>
          <a:lstStyle/>
          <a:p>
            <a:pPr algn="l">
              <a:lnSpc>
                <a:spcPct val="125000"/>
              </a:lnSpc>
            </a:pPr>
            <a:r>
              <a:rPr lang="zh-CN" altLang="en-US" sz="1400">
                <a:solidFill>
                  <a:schemeClr val="lt1"/>
                </a:solidFill>
                <a:latin typeface="Times New Roman" panose="02020603050405020304" charset="0"/>
                <a:ea typeface="汉仪楷体简" panose="02010600000101010101" charset="-128"/>
              </a:rPr>
              <a:t>学生分组讨论，尝试用色彩对比来表达情感或氛围。</a:t>
            </a:r>
          </a:p>
        </p:txBody>
      </p:sp>
      <p:sp>
        <p:nvSpPr>
          <p:cNvPr id="25" name="文本框 24"/>
          <p:cNvSpPr txBox="1"/>
          <p:nvPr>
            <p:custDataLst>
              <p:tags r:id="rId14"/>
            </p:custDataLst>
          </p:nvPr>
        </p:nvSpPr>
        <p:spPr>
          <a:xfrm>
            <a:off x="7817189" y="2911447"/>
            <a:ext cx="498969" cy="455789"/>
          </a:xfrm>
          <a:prstGeom prst="rect">
            <a:avLst/>
          </a:prstGeom>
          <a:noFill/>
        </p:spPr>
        <p:txBody>
          <a:bodyPr wrap="square" lIns="0" tIns="0" rIns="0" bIns="0" rtlCol="0" anchor="ctr">
            <a:normAutofit fontScale="70000"/>
          </a:bodyPr>
          <a:lstStyle/>
          <a:p>
            <a:pPr algn="ctr">
              <a:lnSpc>
                <a:spcPct val="109000"/>
              </a:lnSpc>
            </a:pPr>
            <a:r>
              <a:rPr lang="zh-CN" altLang="en-US" sz="3600">
                <a:solidFill>
                  <a:schemeClr val="lt1"/>
                </a:solidFill>
                <a:latin typeface="微软雅黑" panose="020B0503020204020204" pitchFamily="34" charset="-122"/>
                <a:ea typeface="微软雅黑" panose="020B0503020204020204" pitchFamily="34" charset="-122"/>
              </a:rPr>
              <a:t>03</a:t>
            </a:r>
          </a:p>
        </p:txBody>
      </p:sp>
      <p:sp>
        <p:nvSpPr>
          <p:cNvPr id="27" name="文本框 26"/>
          <p:cNvSpPr txBox="1"/>
          <p:nvPr>
            <p:custDataLst>
              <p:tags r:id="rId15"/>
            </p:custDataLst>
          </p:nvPr>
        </p:nvSpPr>
        <p:spPr>
          <a:xfrm>
            <a:off x="8604024" y="3156373"/>
            <a:ext cx="1688818" cy="406852"/>
          </a:xfrm>
          <a:prstGeom prst="rect">
            <a:avLst/>
          </a:prstGeom>
          <a:noFill/>
        </p:spPr>
        <p:txBody>
          <a:bodyPr wrap="square" lIns="0" tIns="0" rIns="0" bIns="0" rtlCol="0" anchor="t">
            <a:normAutofit fontScale="70000"/>
          </a:bodyPr>
          <a:lstStyle/>
          <a:p>
            <a:pPr algn="l">
              <a:lnSpc>
                <a:spcPct val="125000"/>
              </a:lnSpc>
            </a:pPr>
            <a:r>
              <a:rPr lang="zh-CN" altLang="en-US" sz="1400">
                <a:solidFill>
                  <a:schemeClr val="lt1"/>
                </a:solidFill>
                <a:latin typeface="Times New Roman" panose="02020603050405020304" charset="0"/>
                <a:ea typeface="汉仪颜楷简" panose="00020600040101010101" charset="-122"/>
              </a:rPr>
              <a:t>引导学生思考色彩对比可能带来的情感冲突或和谐感。</a:t>
            </a:r>
          </a:p>
        </p:txBody>
      </p:sp>
      <p:sp>
        <p:nvSpPr>
          <p:cNvPr id="29" name="文本框 28"/>
          <p:cNvSpPr txBox="1"/>
          <p:nvPr>
            <p:custDataLst>
              <p:tags r:id="rId16"/>
            </p:custDataLst>
          </p:nvPr>
        </p:nvSpPr>
        <p:spPr>
          <a:xfrm>
            <a:off x="7817189" y="4638647"/>
            <a:ext cx="498969" cy="455789"/>
          </a:xfrm>
          <a:prstGeom prst="rect">
            <a:avLst/>
          </a:prstGeom>
          <a:noFill/>
        </p:spPr>
        <p:txBody>
          <a:bodyPr wrap="square" lIns="0" tIns="0" rIns="0" bIns="0" rtlCol="0" anchor="ctr">
            <a:normAutofit fontScale="70000"/>
          </a:bodyPr>
          <a:lstStyle/>
          <a:p>
            <a:pPr algn="ctr">
              <a:lnSpc>
                <a:spcPct val="109000"/>
              </a:lnSpc>
            </a:pPr>
            <a:r>
              <a:rPr lang="zh-CN" altLang="en-US" sz="3600">
                <a:solidFill>
                  <a:schemeClr val="lt1"/>
                </a:solidFill>
                <a:latin typeface="微软雅黑" panose="020B0503020204020204" pitchFamily="34" charset="-122"/>
                <a:ea typeface="微软雅黑" panose="020B0503020204020204" pitchFamily="34" charset="-122"/>
              </a:rPr>
              <a:t>06</a:t>
            </a:r>
          </a:p>
        </p:txBody>
      </p:sp>
      <p:sp>
        <p:nvSpPr>
          <p:cNvPr id="32" name="文本框 31"/>
          <p:cNvSpPr txBox="1"/>
          <p:nvPr>
            <p:custDataLst>
              <p:tags r:id="rId17"/>
            </p:custDataLst>
          </p:nvPr>
        </p:nvSpPr>
        <p:spPr>
          <a:xfrm>
            <a:off x="8604024" y="4883573"/>
            <a:ext cx="1688818" cy="1017129"/>
          </a:xfrm>
          <a:prstGeom prst="rect">
            <a:avLst/>
          </a:prstGeom>
          <a:noFill/>
        </p:spPr>
        <p:txBody>
          <a:bodyPr wrap="square" lIns="0" tIns="0" rIns="0" bIns="0" rtlCol="0" anchor="t">
            <a:normAutofit fontScale="70000"/>
          </a:bodyPr>
          <a:lstStyle/>
          <a:p>
            <a:pPr algn="l">
              <a:lnSpc>
                <a:spcPct val="125000"/>
              </a:lnSpc>
            </a:pPr>
            <a:r>
              <a:rPr lang="zh-CN" altLang="en-US" sz="1400">
                <a:solidFill>
                  <a:schemeClr val="lt1"/>
                </a:solidFill>
                <a:latin typeface="Times New Roman" panose="02020603050405020304" charset="0"/>
                <a:ea typeface="汉仪楷体简" panose="02010600000101010101" charset="-128"/>
              </a:rPr>
              <a:t>通过色彩对比，我们可以创造出更加丰富的情感层次和氛围变化。在美术创作中，不妨大胆尝试色彩对比，让作品更加生动有趣。</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14"/>
          <a:stretch>
            <a:fillRect/>
          </a:stretch>
        </p:blipFill>
        <p:spPr>
          <a:xfrm>
            <a:off x="0" y="0"/>
            <a:ext cx="720090" cy="720090"/>
          </a:xfrm>
          <a:prstGeom prst="rect">
            <a:avLst/>
          </a:prstGeom>
        </p:spPr>
      </p:pic>
      <p:pic>
        <p:nvPicPr>
          <p:cNvPr id="24" name="图片 23"/>
          <p:cNvPicPr>
            <a:picLocks noChangeAspect="1"/>
          </p:cNvPicPr>
          <p:nvPr>
            <p:custDataLst>
              <p:tags r:id="rId3"/>
            </p:custDataLst>
          </p:nvPr>
        </p:nvPicPr>
        <p:blipFill>
          <a:blip r:embed="rId15"/>
          <a:stretch>
            <a:fillRect/>
          </a:stretch>
        </p:blipFill>
        <p:spPr>
          <a:xfrm>
            <a:off x="11471910" y="6137910"/>
            <a:ext cx="720090" cy="720090"/>
          </a:xfrm>
          <a:prstGeom prst="rect">
            <a:avLst/>
          </a:prstGeom>
        </p:spPr>
      </p:pic>
      <p:sp>
        <p:nvSpPr>
          <p:cNvPr id="9" name="文本框 6"/>
          <p:cNvSpPr txBox="1"/>
          <p:nvPr>
            <p:custDataLst>
              <p:tags r:id="rId4"/>
            </p:custDataLst>
          </p:nvPr>
        </p:nvSpPr>
        <p:spPr>
          <a:xfrm>
            <a:off x="457204" y="304802"/>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a:lnSpc>
                <a:spcPct val="100000"/>
              </a:lnSpc>
              <a:spcBef>
                <a:spcPts val="0"/>
              </a:spcBef>
              <a:spcAft>
                <a:spcPts val="0"/>
              </a:spcAft>
              <a:buSzPct val="100000"/>
              <a:buNone/>
            </a:pPr>
            <a:r>
              <a:rPr lang="zh-CN" altLang="en-US" sz="3600">
                <a:solidFill>
                  <a:schemeClr val="accent1">
                    <a:lumMod val="50000"/>
                  </a:schemeClr>
                </a:solidFill>
                <a:latin typeface="Times New Roman" panose="02020603050405020304" charset="0"/>
                <a:ea typeface="汉仪颜楷简" panose="00020600040101010101" charset="-122"/>
              </a:rPr>
              <a:t>路径三：色彩组合与情感共鸣</a:t>
            </a:r>
          </a:p>
        </p:txBody>
      </p:sp>
      <p:cxnSp>
        <p:nvCxnSpPr>
          <p:cNvPr id="6" name="直接连接符 5"/>
          <p:cNvCxnSpPr/>
          <p:nvPr>
            <p:custDataLst>
              <p:tags r:id="rId5"/>
            </p:custDataLst>
          </p:nvPr>
        </p:nvCxnSpPr>
        <p:spPr>
          <a:xfrm>
            <a:off x="5600696" y="1066809"/>
            <a:ext cx="990608" cy="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sp>
        <p:nvSpPr>
          <p:cNvPr id="10" name="Title 6"/>
          <p:cNvSpPr txBox="1"/>
          <p:nvPr>
            <p:custDataLst>
              <p:tags r:id="rId6"/>
            </p:custDataLst>
          </p:nvPr>
        </p:nvSpPr>
        <p:spPr>
          <a:xfrm>
            <a:off x="3693034" y="1575167"/>
            <a:ext cx="8067257" cy="4774466"/>
          </a:xfrm>
          <a:prstGeom prst="rect">
            <a:avLst/>
          </a:prstGeom>
          <a:noFill/>
          <a:ln w="3175">
            <a:noFill/>
            <a:prstDash val="dash"/>
          </a:ln>
        </p:spPr>
        <p:txBody>
          <a:bodyPr wrap="square" lIns="63500" tIns="25400" rIns="63500" bIns="25400" anchor="ctr"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色彩就像音符一样，当它们组合在一起时，就能奏出美妙的乐章。现在，让我们来一场色彩组合音乐会吧！</a:t>
            </a:r>
          </a:p>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假设你要创作一幅表达“温暖家庭”主题的画作，你会选择哪些色彩来组合？（A. 红、黄、橙等暖色调 B. 蓝、绿等冷色调 C. 黑白灰等中性色调）</a:t>
            </a:r>
          </a:p>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引导学生思考色彩组合与主题表达之间的关系。</a:t>
            </a:r>
          </a:p>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如果你想要表达“宁静的夜晚”这一主题呢？你会选择哪些色彩来组合？（A. 蓝、紫等暗色调 B. 红、绿等鲜艳色调 C. 多种色彩混合使用）</a:t>
            </a:r>
          </a:p>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学生自由讨论，尝试用色彩组合来表达不同的主题。</a:t>
            </a:r>
          </a:p>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通过色彩组合，我们可以创造出与主题相契合的情感共鸣。在美术创作中，要善于运用色彩组合来增强作品的表现力和感染力。</a:t>
            </a:r>
          </a:p>
        </p:txBody>
      </p:sp>
      <p:pic>
        <p:nvPicPr>
          <p:cNvPr id="12" name="图片 11" descr="placingpictureplaceholder"/>
          <p:cNvPicPr>
            <a:picLocks noChangeAspect="1"/>
          </p:cNvPicPr>
          <p:nvPr>
            <p:custDataLst>
              <p:tags r:id="rId7"/>
            </p:custDataLst>
          </p:nvPr>
        </p:nvPicPr>
        <p:blipFill>
          <a:blip r:embed="rId16"/>
          <a:srcRect/>
          <a:stretch>
            <a:fillRect/>
          </a:stretch>
        </p:blipFill>
        <p:spPr>
          <a:xfrm>
            <a:off x="457352" y="1575178"/>
            <a:ext cx="705288" cy="964511"/>
          </a:xfrm>
          <a:prstGeom prst="rect">
            <a:avLst/>
          </a:prstGeom>
        </p:spPr>
      </p:pic>
      <p:pic>
        <p:nvPicPr>
          <p:cNvPr id="15" name="图片 14" descr="placingpictureplaceholder"/>
          <p:cNvPicPr>
            <a:picLocks noChangeAspect="1"/>
          </p:cNvPicPr>
          <p:nvPr>
            <p:custDataLst>
              <p:tags r:id="rId8"/>
            </p:custDataLst>
          </p:nvPr>
        </p:nvPicPr>
        <p:blipFill>
          <a:blip r:embed="rId17"/>
          <a:srcRect/>
          <a:stretch>
            <a:fillRect/>
          </a:stretch>
        </p:blipFill>
        <p:spPr>
          <a:xfrm>
            <a:off x="457352" y="2642587"/>
            <a:ext cx="286229" cy="478075"/>
          </a:xfrm>
          <a:prstGeom prst="rect">
            <a:avLst/>
          </a:prstGeom>
        </p:spPr>
      </p:pic>
      <p:pic>
        <p:nvPicPr>
          <p:cNvPr id="16" name="图片 15" descr="placingpictureplaceholder"/>
          <p:cNvPicPr>
            <a:picLocks noChangeAspect="1"/>
          </p:cNvPicPr>
          <p:nvPr>
            <p:custDataLst>
              <p:tags r:id="rId9"/>
            </p:custDataLst>
          </p:nvPr>
        </p:nvPicPr>
        <p:blipFill>
          <a:blip r:embed="rId18"/>
          <a:srcRect/>
          <a:stretch>
            <a:fillRect/>
          </a:stretch>
        </p:blipFill>
        <p:spPr>
          <a:xfrm>
            <a:off x="846479" y="2642587"/>
            <a:ext cx="316162" cy="478075"/>
          </a:xfrm>
          <a:prstGeom prst="rect">
            <a:avLst/>
          </a:prstGeom>
        </p:spPr>
      </p:pic>
      <p:pic>
        <p:nvPicPr>
          <p:cNvPr id="18" name="图片 17" descr="placingpictureplaceholder"/>
          <p:cNvPicPr>
            <a:picLocks noChangeAspect="1"/>
          </p:cNvPicPr>
          <p:nvPr>
            <p:custDataLst>
              <p:tags r:id="rId10"/>
            </p:custDataLst>
          </p:nvPr>
        </p:nvPicPr>
        <p:blipFill>
          <a:blip r:embed="rId19"/>
          <a:srcRect/>
          <a:stretch>
            <a:fillRect/>
          </a:stretch>
        </p:blipFill>
        <p:spPr>
          <a:xfrm>
            <a:off x="457352" y="3223560"/>
            <a:ext cx="705288" cy="700631"/>
          </a:xfrm>
          <a:prstGeom prst="rect">
            <a:avLst/>
          </a:prstGeom>
        </p:spPr>
      </p:pic>
      <p:pic>
        <p:nvPicPr>
          <p:cNvPr id="21" name="图片 20" descr="placingpictureplaceholder"/>
          <p:cNvPicPr>
            <a:picLocks noChangeAspect="1"/>
          </p:cNvPicPr>
          <p:nvPr>
            <p:custDataLst>
              <p:tags r:id="rId11"/>
            </p:custDataLst>
          </p:nvPr>
        </p:nvPicPr>
        <p:blipFill>
          <a:blip r:embed="rId20"/>
          <a:srcRect/>
          <a:stretch>
            <a:fillRect/>
          </a:stretch>
        </p:blipFill>
        <p:spPr>
          <a:xfrm>
            <a:off x="1265539" y="1575178"/>
            <a:ext cx="1533861" cy="2349013"/>
          </a:xfrm>
          <a:prstGeom prst="rect">
            <a:avLst/>
          </a:prstGeom>
        </p:spPr>
      </p:pic>
      <p:pic>
        <p:nvPicPr>
          <p:cNvPr id="22" name="图片 21" descr="placingpictureplaceholder"/>
          <p:cNvPicPr>
            <a:picLocks noChangeAspect="1"/>
          </p:cNvPicPr>
          <p:nvPr>
            <p:custDataLst>
              <p:tags r:id="rId12"/>
            </p:custDataLst>
          </p:nvPr>
        </p:nvPicPr>
        <p:blipFill>
          <a:blip r:embed="rId21"/>
          <a:srcRect/>
          <a:stretch>
            <a:fillRect/>
          </a:stretch>
        </p:blipFill>
        <p:spPr>
          <a:xfrm>
            <a:off x="457352" y="4027089"/>
            <a:ext cx="2342048" cy="23225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4" name="图片 43"/>
          <p:cNvPicPr>
            <a:picLocks noChangeAspect="1"/>
          </p:cNvPicPr>
          <p:nvPr>
            <p:custDataLst>
              <p:tags r:id="rId2"/>
            </p:custDataLst>
          </p:nvPr>
        </p:nvPicPr>
        <p:blipFill>
          <a:blip r:embed="rId25"/>
          <a:stretch>
            <a:fillRect/>
          </a:stretch>
        </p:blipFill>
        <p:spPr>
          <a:xfrm>
            <a:off x="0" y="0"/>
            <a:ext cx="720090" cy="720090"/>
          </a:xfrm>
          <a:prstGeom prst="rect">
            <a:avLst/>
          </a:prstGeom>
        </p:spPr>
      </p:pic>
      <p:pic>
        <p:nvPicPr>
          <p:cNvPr id="43" name="图片 42"/>
          <p:cNvPicPr>
            <a:picLocks noChangeAspect="1"/>
          </p:cNvPicPr>
          <p:nvPr>
            <p:custDataLst>
              <p:tags r:id="rId3"/>
            </p:custDataLst>
          </p:nvPr>
        </p:nvPicPr>
        <p:blipFill>
          <a:blip r:embed="rId26"/>
          <a:stretch>
            <a:fillRect/>
          </a:stretch>
        </p:blipFill>
        <p:spPr>
          <a:xfrm>
            <a:off x="11471910" y="6137910"/>
            <a:ext cx="720090" cy="720090"/>
          </a:xfrm>
          <a:prstGeom prst="rect">
            <a:avLst/>
          </a:prstGeom>
        </p:spPr>
      </p:pic>
      <p:sp>
        <p:nvSpPr>
          <p:cNvPr id="42" name="文本框 6"/>
          <p:cNvSpPr txBox="1"/>
          <p:nvPr>
            <p:custDataLst>
              <p:tags r:id="rId4"/>
            </p:custDataLst>
          </p:nvPr>
        </p:nvSpPr>
        <p:spPr>
          <a:xfrm>
            <a:off x="457204" y="304802"/>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a:lnSpc>
                <a:spcPct val="100000"/>
              </a:lnSpc>
              <a:spcBef>
                <a:spcPts val="0"/>
              </a:spcBef>
              <a:spcAft>
                <a:spcPts val="0"/>
              </a:spcAft>
              <a:buSzPct val="100000"/>
              <a:buNone/>
            </a:pPr>
            <a:r>
              <a:rPr lang="zh-CN" altLang="en-US" sz="3600">
                <a:solidFill>
                  <a:schemeClr val="accent1">
                    <a:lumMod val="50000"/>
                  </a:schemeClr>
                </a:solidFill>
                <a:latin typeface="Times New Roman" panose="02020603050405020304" charset="0"/>
                <a:ea typeface="汉仪颜楷简" panose="00020600040101010101" charset="-122"/>
              </a:rPr>
              <a:t>总结与拓展</a:t>
            </a:r>
          </a:p>
        </p:txBody>
      </p:sp>
      <p:cxnSp>
        <p:nvCxnSpPr>
          <p:cNvPr id="23" name="直接连接符 22"/>
          <p:cNvCxnSpPr/>
          <p:nvPr>
            <p:custDataLst>
              <p:tags r:id="rId5"/>
            </p:custDataLst>
          </p:nvPr>
        </p:nvCxnSpPr>
        <p:spPr>
          <a:xfrm>
            <a:off x="5600696" y="1066809"/>
            <a:ext cx="990608" cy="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sp>
        <p:nvSpPr>
          <p:cNvPr id="24" name="任意多边形 23"/>
          <p:cNvSpPr/>
          <p:nvPr>
            <p:custDataLst>
              <p:tags r:id="rId6"/>
            </p:custDataLst>
          </p:nvPr>
        </p:nvSpPr>
        <p:spPr>
          <a:xfrm>
            <a:off x="457200" y="1692642"/>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0" t="0" r="0" b="0"/>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lt2">
              <a:lumMod val="90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25" name="图片 24" descr="C:/Users/hp774/AppData/Local/Temp/figmazip/slide_848216870d1831b8\datas\earth-10001&amp;886038.svg"/>
          <p:cNvPicPr>
            <a:picLocks noChangeAspect="1"/>
          </p:cNvPicPr>
          <p:nvPr>
            <p:custDataLst>
              <p:tags r:id="rId7"/>
            </p:custDataLst>
          </p:nvPr>
        </p:nvPicPr>
        <p:blipFill>
          <a:blip>
            <a:extLst>
              <a:ext uri="{96DAC541-7B7A-43D3-8B79-37D633B846F1}">
                <asvg:svgBlip xmlns:asvg="http://schemas.microsoft.com/office/drawing/2016/SVG/main" r:embed="rId27" r:link="rId28"/>
              </a:ext>
            </a:extLst>
          </a:blip>
          <a:stretch>
            <a:fillRect/>
          </a:stretch>
        </p:blipFill>
        <p:spPr>
          <a:xfrm>
            <a:off x="771172" y="2163601"/>
            <a:ext cx="784276" cy="784276"/>
          </a:xfrm>
          <a:prstGeom prst="rect">
            <a:avLst/>
          </a:prstGeom>
        </p:spPr>
      </p:pic>
      <p:sp>
        <p:nvSpPr>
          <p:cNvPr id="26" name="文本框 25"/>
          <p:cNvSpPr txBox="1"/>
          <p:nvPr>
            <p:custDataLst>
              <p:tags r:id="rId8"/>
            </p:custDataLst>
          </p:nvPr>
        </p:nvSpPr>
        <p:spPr>
          <a:xfrm>
            <a:off x="1765418" y="2163601"/>
            <a:ext cx="2093148" cy="395736"/>
          </a:xfrm>
          <a:prstGeom prst="rect">
            <a:avLst/>
          </a:prstGeom>
          <a:noFill/>
        </p:spPr>
        <p:txBody>
          <a:bodyPr wrap="square" lIns="0" tIns="0" rIns="0" bIns="0" rtlCol="0" anchor="t">
            <a:normAutofit/>
          </a:bodyPr>
          <a:lstStyle/>
          <a:p>
            <a:pPr algn="l">
              <a:lnSpc>
                <a:spcPct val="125000"/>
              </a:lnSpc>
            </a:pPr>
            <a:r>
              <a:rPr lang="zh-CN" altLang="en-US" sz="1000">
                <a:solidFill>
                  <a:schemeClr val="dk1">
                    <a:lumMod val="85000"/>
                    <a:lumOff val="15000"/>
                  </a:schemeClr>
                </a:solidFill>
                <a:latin typeface="Times New Roman" panose="02020603050405020304" charset="0"/>
                <a:ea typeface="汉仪颜楷简" panose="00020600040101010101" charset="-122"/>
              </a:rPr>
              <a:t>通过今天的探讨，你学到了哪些关于色彩与情感、氛围之间关系的新知识？</a:t>
            </a:r>
          </a:p>
        </p:txBody>
      </p:sp>
      <p:sp>
        <p:nvSpPr>
          <p:cNvPr id="27" name="任意多边形 26"/>
          <p:cNvSpPr/>
          <p:nvPr>
            <p:custDataLst>
              <p:tags r:id="rId9"/>
            </p:custDataLst>
          </p:nvPr>
        </p:nvSpPr>
        <p:spPr>
          <a:xfrm>
            <a:off x="457200" y="4047434"/>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0" t="0" r="0" b="0"/>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accent5"/>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28" name="图片 27" descr="C:/Users/hp774/AppData/Local/Temp/figmazip/slide_848216870d1831b8\datas\earth-10001&amp;886066.svg"/>
          <p:cNvPicPr>
            <a:picLocks noChangeAspect="1"/>
          </p:cNvPicPr>
          <p:nvPr>
            <p:custDataLst>
              <p:tags r:id="rId10"/>
            </p:custDataLst>
          </p:nvPr>
        </p:nvPicPr>
        <p:blipFill>
          <a:blip>
            <a:extLst>
              <a:ext uri="{96DAC541-7B7A-43D3-8B79-37D633B846F1}">
                <asvg:svgBlip xmlns:asvg="http://schemas.microsoft.com/office/drawing/2016/SVG/main" r:embed="rId29" r:link="rId28"/>
              </a:ext>
            </a:extLst>
          </a:blip>
          <a:stretch>
            <a:fillRect/>
          </a:stretch>
        </p:blipFill>
        <p:spPr>
          <a:xfrm>
            <a:off x="771172" y="4518392"/>
            <a:ext cx="784276" cy="784276"/>
          </a:xfrm>
          <a:prstGeom prst="rect">
            <a:avLst/>
          </a:prstGeom>
        </p:spPr>
      </p:pic>
      <p:sp>
        <p:nvSpPr>
          <p:cNvPr id="29" name="文本框 28"/>
          <p:cNvSpPr txBox="1"/>
          <p:nvPr>
            <p:custDataLst>
              <p:tags r:id="rId11"/>
            </p:custDataLst>
          </p:nvPr>
        </p:nvSpPr>
        <p:spPr>
          <a:xfrm>
            <a:off x="1765418" y="4518392"/>
            <a:ext cx="2093148" cy="197541"/>
          </a:xfrm>
          <a:prstGeom prst="rect">
            <a:avLst/>
          </a:prstGeom>
          <a:noFill/>
        </p:spPr>
        <p:txBody>
          <a:bodyPr wrap="square" lIns="0" tIns="0" rIns="0" bIns="0" rtlCol="0" anchor="t">
            <a:normAutofit/>
          </a:bodyPr>
          <a:lstStyle/>
          <a:p>
            <a:pPr algn="l">
              <a:lnSpc>
                <a:spcPct val="125000"/>
              </a:lnSpc>
            </a:pPr>
            <a:r>
              <a:rPr lang="zh-CN" altLang="en-US" sz="1000">
                <a:solidFill>
                  <a:schemeClr val="dk1">
                    <a:lumMod val="85000"/>
                    <a:lumOff val="15000"/>
                  </a:schemeClr>
                </a:solidFill>
                <a:latin typeface="Times New Roman" panose="02020603050405020304" charset="0"/>
                <a:ea typeface="汉仪楷体简" panose="02010600000101010101" charset="-128"/>
              </a:rPr>
              <a:t>学生自由发言，展望创作计划。</a:t>
            </a:r>
          </a:p>
        </p:txBody>
      </p:sp>
      <p:sp>
        <p:nvSpPr>
          <p:cNvPr id="30" name="任意多边形 29"/>
          <p:cNvSpPr/>
          <p:nvPr>
            <p:custDataLst>
              <p:tags r:id="rId12"/>
            </p:custDataLst>
          </p:nvPr>
        </p:nvSpPr>
        <p:spPr>
          <a:xfrm>
            <a:off x="4277195" y="1692642"/>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0" t="0" r="0" b="0"/>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accent5"/>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1" name="图片 30" descr="C:/Users/hp774/AppData/Local/Temp/figmazip/slide_848216870d1831b8\datas\earth-10001&amp;886112.svg"/>
          <p:cNvPicPr>
            <a:picLocks noChangeAspect="1"/>
          </p:cNvPicPr>
          <p:nvPr>
            <p:custDataLst>
              <p:tags r:id="rId13"/>
            </p:custDataLst>
          </p:nvPr>
        </p:nvPicPr>
        <p:blipFill>
          <a:blip>
            <a:extLst>
              <a:ext uri="{96DAC541-7B7A-43D3-8B79-37D633B846F1}">
                <asvg:svgBlip xmlns:asvg="http://schemas.microsoft.com/office/drawing/2016/SVG/main" r:embed="rId30" r:link="rId28"/>
              </a:ext>
            </a:extLst>
          </a:blip>
          <a:stretch>
            <a:fillRect/>
          </a:stretch>
        </p:blipFill>
        <p:spPr>
          <a:xfrm>
            <a:off x="4591168" y="2163601"/>
            <a:ext cx="784276" cy="784276"/>
          </a:xfrm>
          <a:prstGeom prst="rect">
            <a:avLst/>
          </a:prstGeom>
        </p:spPr>
      </p:pic>
      <p:sp>
        <p:nvSpPr>
          <p:cNvPr id="32" name="文本框 31"/>
          <p:cNvSpPr txBox="1"/>
          <p:nvPr>
            <p:custDataLst>
              <p:tags r:id="rId14"/>
            </p:custDataLst>
          </p:nvPr>
        </p:nvSpPr>
        <p:spPr>
          <a:xfrm>
            <a:off x="5585413" y="2163601"/>
            <a:ext cx="2093148" cy="197541"/>
          </a:xfrm>
          <a:prstGeom prst="rect">
            <a:avLst/>
          </a:prstGeom>
          <a:noFill/>
        </p:spPr>
        <p:txBody>
          <a:bodyPr wrap="square" lIns="0" tIns="0" rIns="0" bIns="0" rtlCol="0" anchor="t">
            <a:normAutofit/>
          </a:bodyPr>
          <a:lstStyle/>
          <a:p>
            <a:pPr algn="l">
              <a:lnSpc>
                <a:spcPct val="125000"/>
              </a:lnSpc>
            </a:pPr>
            <a:r>
              <a:rPr lang="zh-CN" altLang="en-US" sz="1000">
                <a:solidFill>
                  <a:schemeClr val="dk1">
                    <a:lumMod val="85000"/>
                    <a:lumOff val="15000"/>
                  </a:schemeClr>
                </a:solidFill>
                <a:latin typeface="Times New Roman" panose="02020603050405020304" charset="0"/>
                <a:ea typeface="汉仪颜楷简" panose="00020600040101010101" charset="-122"/>
              </a:rPr>
              <a:t>学生分享学习心得。</a:t>
            </a:r>
          </a:p>
        </p:txBody>
      </p:sp>
      <p:sp>
        <p:nvSpPr>
          <p:cNvPr id="33" name="任意多边形 32"/>
          <p:cNvSpPr/>
          <p:nvPr>
            <p:custDataLst>
              <p:tags r:id="rId15"/>
            </p:custDataLst>
          </p:nvPr>
        </p:nvSpPr>
        <p:spPr>
          <a:xfrm>
            <a:off x="4277195" y="4047434"/>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0" t="0" r="0" b="0"/>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lt2">
              <a:lumMod val="90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4" name="图片 33" descr="C:/Users/hp774/AppData/Local/Temp/figmazip/slide_848216870d1831b8\datas\earth-10001&amp;886140.svg"/>
          <p:cNvPicPr>
            <a:picLocks noChangeAspect="1"/>
          </p:cNvPicPr>
          <p:nvPr>
            <p:custDataLst>
              <p:tags r:id="rId16"/>
            </p:custDataLst>
          </p:nvPr>
        </p:nvPicPr>
        <p:blipFill>
          <a:blip r:embed="rId25">
            <a:extLst>
              <a:ext uri="{96DAC541-7B7A-43D3-8B79-37D633B846F1}">
                <asvg:svgBlip xmlns:asvg="http://schemas.microsoft.com/office/drawing/2016/SVG/main" r:embed="rId31" r:link="rId28"/>
              </a:ext>
            </a:extLst>
          </a:blip>
          <a:stretch>
            <a:fillRect/>
          </a:stretch>
        </p:blipFill>
        <p:spPr>
          <a:xfrm>
            <a:off x="4591168" y="4518392"/>
            <a:ext cx="784276" cy="784276"/>
          </a:xfrm>
          <a:prstGeom prst="rect">
            <a:avLst/>
          </a:prstGeom>
        </p:spPr>
      </p:pic>
      <p:sp>
        <p:nvSpPr>
          <p:cNvPr id="35" name="文本框 34"/>
          <p:cNvSpPr txBox="1"/>
          <p:nvPr>
            <p:custDataLst>
              <p:tags r:id="rId17"/>
            </p:custDataLst>
          </p:nvPr>
        </p:nvSpPr>
        <p:spPr>
          <a:xfrm>
            <a:off x="5585413" y="4518392"/>
            <a:ext cx="2093148" cy="990321"/>
          </a:xfrm>
          <a:prstGeom prst="rect">
            <a:avLst/>
          </a:prstGeom>
          <a:noFill/>
        </p:spPr>
        <p:txBody>
          <a:bodyPr wrap="square" lIns="0" tIns="0" rIns="0" bIns="0" rtlCol="0" anchor="t">
            <a:normAutofit lnSpcReduction="10000"/>
          </a:bodyPr>
          <a:lstStyle/>
          <a:p>
            <a:pPr algn="l">
              <a:lnSpc>
                <a:spcPct val="125000"/>
              </a:lnSpc>
            </a:pPr>
            <a:r>
              <a:rPr lang="zh-CN" altLang="en-US" sz="1000">
                <a:solidFill>
                  <a:schemeClr val="dk1">
                    <a:lumMod val="85000"/>
                    <a:lumOff val="15000"/>
                  </a:schemeClr>
                </a:solidFill>
                <a:latin typeface="Times New Roman" panose="02020603050405020304" charset="0"/>
                <a:ea typeface="汉仪楷体简" panose="02010600000101010101" charset="-128"/>
              </a:rPr>
              <a:t>色彩是美术创作中的神奇元素，它不仅能表达我们的情感，还能引领观众进入我们创造的世界。希望同学们在今后的创作中，能够大胆尝试、勇于创新，用色彩描绘出更加精彩的作品！</a:t>
            </a:r>
          </a:p>
        </p:txBody>
      </p:sp>
      <p:sp>
        <p:nvSpPr>
          <p:cNvPr id="36" name="任意多边形 35"/>
          <p:cNvSpPr/>
          <p:nvPr>
            <p:custDataLst>
              <p:tags r:id="rId18"/>
            </p:custDataLst>
          </p:nvPr>
        </p:nvSpPr>
        <p:spPr>
          <a:xfrm>
            <a:off x="8097191" y="1692642"/>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0" t="0" r="0" b="0"/>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lt2">
              <a:lumMod val="90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7" name="图片 36" descr="C:/Users/hp774/AppData/Local/Temp/figmazip/slide_848216870d1831b8\datas\earth-10001&amp;886186.svg"/>
          <p:cNvPicPr>
            <a:picLocks noChangeAspect="1"/>
          </p:cNvPicPr>
          <p:nvPr>
            <p:custDataLst>
              <p:tags r:id="rId19"/>
            </p:custDataLst>
          </p:nvPr>
        </p:nvPicPr>
        <p:blipFill>
          <a:blip r:embed="rId30">
            <a:extLst>
              <a:ext uri="{96DAC541-7B7A-43D3-8B79-37D633B846F1}">
                <asvg:svgBlip xmlns:asvg="http://schemas.microsoft.com/office/drawing/2016/SVG/main" r:embed="rId32" r:link="rId28"/>
              </a:ext>
            </a:extLst>
          </a:blip>
          <a:stretch>
            <a:fillRect/>
          </a:stretch>
        </p:blipFill>
        <p:spPr>
          <a:xfrm>
            <a:off x="8410509" y="2163601"/>
            <a:ext cx="784276" cy="784276"/>
          </a:xfrm>
          <a:prstGeom prst="rect">
            <a:avLst/>
          </a:prstGeom>
        </p:spPr>
      </p:pic>
      <p:sp>
        <p:nvSpPr>
          <p:cNvPr id="38" name="文本框 37"/>
          <p:cNvSpPr txBox="1"/>
          <p:nvPr>
            <p:custDataLst>
              <p:tags r:id="rId20"/>
            </p:custDataLst>
          </p:nvPr>
        </p:nvSpPr>
        <p:spPr>
          <a:xfrm>
            <a:off x="9405408" y="2163601"/>
            <a:ext cx="2093148" cy="395736"/>
          </a:xfrm>
          <a:prstGeom prst="rect">
            <a:avLst/>
          </a:prstGeom>
          <a:noFill/>
        </p:spPr>
        <p:txBody>
          <a:bodyPr wrap="square" lIns="0" tIns="0" rIns="0" bIns="0" rtlCol="0" anchor="t">
            <a:normAutofit/>
          </a:bodyPr>
          <a:lstStyle/>
          <a:p>
            <a:pPr algn="l">
              <a:lnSpc>
                <a:spcPct val="125000"/>
              </a:lnSpc>
            </a:pPr>
            <a:r>
              <a:rPr lang="zh-CN" altLang="en-US" sz="1000">
                <a:solidFill>
                  <a:schemeClr val="dk1">
                    <a:lumMod val="85000"/>
                    <a:lumOff val="15000"/>
                  </a:schemeClr>
                </a:solidFill>
                <a:latin typeface="Times New Roman" panose="02020603050405020304" charset="0"/>
                <a:ea typeface="汉仪颜楷简" panose="00020600040101010101" charset="-122"/>
              </a:rPr>
              <a:t>你觉得在未来的美术创作中，你会如何运用色彩来表达你的情感或想法？</a:t>
            </a:r>
          </a:p>
        </p:txBody>
      </p:sp>
      <p:sp>
        <p:nvSpPr>
          <p:cNvPr id="39" name="任意多边形 38"/>
          <p:cNvSpPr/>
          <p:nvPr>
            <p:custDataLst>
              <p:tags r:id="rId21"/>
            </p:custDataLst>
          </p:nvPr>
        </p:nvSpPr>
        <p:spPr>
          <a:xfrm>
            <a:off x="8097191" y="4047434"/>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0" t="0" r="0" b="0"/>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accent5"/>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40" name="图片 39" descr="C:/Users/hp774/AppData/Local/Temp/figmazip/slide_848216870d1831b8\datas\earth-10001&amp;886214.svg"/>
          <p:cNvPicPr>
            <a:picLocks noChangeAspect="1"/>
          </p:cNvPicPr>
          <p:nvPr>
            <p:custDataLst>
              <p:tags r:id="rId22"/>
            </p:custDataLst>
          </p:nvPr>
        </p:nvPicPr>
        <p:blipFill>
          <a:blip>
            <a:extLst>
              <a:ext uri="{96DAC541-7B7A-43D3-8B79-37D633B846F1}">
                <asvg:svgBlip xmlns:asvg="http://schemas.microsoft.com/office/drawing/2016/SVG/main" r:embed="rId33" r:link="rId28"/>
              </a:ext>
            </a:extLst>
          </a:blip>
          <a:stretch>
            <a:fillRect/>
          </a:stretch>
        </p:blipFill>
        <p:spPr>
          <a:xfrm>
            <a:off x="8410509" y="4518392"/>
            <a:ext cx="784276" cy="784276"/>
          </a:xfrm>
          <a:prstGeom prst="rect">
            <a:avLst/>
          </a:prstGeom>
        </p:spPr>
      </p:pic>
      <p:sp>
        <p:nvSpPr>
          <p:cNvPr id="41" name="文本框 40"/>
          <p:cNvSpPr txBox="1"/>
          <p:nvPr>
            <p:custDataLst>
              <p:tags r:id="rId23"/>
            </p:custDataLst>
          </p:nvPr>
        </p:nvSpPr>
        <p:spPr>
          <a:xfrm>
            <a:off x="9405408" y="4518392"/>
            <a:ext cx="2093148" cy="990321"/>
          </a:xfrm>
          <a:prstGeom prst="rect">
            <a:avLst/>
          </a:prstGeom>
          <a:noFill/>
        </p:spPr>
        <p:txBody>
          <a:bodyPr wrap="square" lIns="0" tIns="0" rIns="0" bIns="0" rtlCol="0" anchor="t">
            <a:normAutofit/>
          </a:bodyPr>
          <a:lstStyle/>
          <a:p>
            <a:pPr algn="l">
              <a:lnSpc>
                <a:spcPct val="125000"/>
              </a:lnSpc>
            </a:pPr>
            <a:r>
              <a:rPr lang="zh-CN" altLang="en-US" sz="1000">
                <a:solidFill>
                  <a:schemeClr val="dk1">
                    <a:lumMod val="85000"/>
                    <a:lumOff val="15000"/>
                  </a:schemeClr>
                </a:solidFill>
                <a:latin typeface="Times New Roman" panose="02020603050405020304" charset="0"/>
                <a:ea typeface="汉仪楷体简" panose="02010600000101010101" charset="-128"/>
                <a:cs typeface="微软雅黑" panose="020B0503020204020204" pitchFamily="34" charset="-122"/>
              </a:rPr>
              <a:t>除上述路径和方法外，你还能找到其他的路径和方法吗？比较一下不同路径和方法的优劣，如果让你选择，你会选择哪条路径？请写一写，并说明理由（3分钟思考）。</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8"/>
          <a:stretch>
            <a:fillRect/>
          </a:stretch>
        </p:blipFill>
        <p:spPr>
          <a:xfrm>
            <a:off x="0" y="0"/>
            <a:ext cx="720090" cy="720090"/>
          </a:xfrm>
          <a:prstGeom prst="rect">
            <a:avLst/>
          </a:prstGeom>
        </p:spPr>
      </p:pic>
      <p:pic>
        <p:nvPicPr>
          <p:cNvPr id="12" name="图片 11"/>
          <p:cNvPicPr>
            <a:picLocks noChangeAspect="1"/>
          </p:cNvPicPr>
          <p:nvPr>
            <p:custDataLst>
              <p:tags r:id="rId3"/>
            </p:custDataLst>
          </p:nvPr>
        </p:nvPicPr>
        <p:blipFill>
          <a:blip r:embed="rId9"/>
          <a:stretch>
            <a:fillRect/>
          </a:stretch>
        </p:blipFill>
        <p:spPr>
          <a:xfrm>
            <a:off x="11471910" y="6137910"/>
            <a:ext cx="720090" cy="720090"/>
          </a:xfrm>
          <a:prstGeom prst="rect">
            <a:avLst/>
          </a:prstGeom>
        </p:spPr>
      </p:pic>
      <p:sp>
        <p:nvSpPr>
          <p:cNvPr id="9" name="文本框 6"/>
          <p:cNvSpPr txBox="1"/>
          <p:nvPr>
            <p:custDataLst>
              <p:tags r:id="rId4"/>
            </p:custDataLst>
          </p:nvPr>
        </p:nvSpPr>
        <p:spPr>
          <a:xfrm>
            <a:off x="457204" y="304802"/>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a:lnSpc>
                <a:spcPct val="100000"/>
              </a:lnSpc>
              <a:spcBef>
                <a:spcPts val="0"/>
              </a:spcBef>
              <a:spcAft>
                <a:spcPts val="0"/>
              </a:spcAft>
              <a:buSzPct val="100000"/>
              <a:buNone/>
            </a:pPr>
            <a:r>
              <a:rPr lang="zh-CN" altLang="en-US" sz="3600">
                <a:solidFill>
                  <a:schemeClr val="accent1">
                    <a:lumMod val="50000"/>
                  </a:schemeClr>
                </a:solidFill>
                <a:latin typeface="Times New Roman" panose="02020603050405020304" charset="0"/>
                <a:ea typeface="汉仪颜楷简" panose="00020600040101010101" charset="-122"/>
                <a:sym typeface="+mn-ea"/>
              </a:rPr>
              <a:t>自我测评量表</a:t>
            </a:r>
          </a:p>
        </p:txBody>
      </p:sp>
      <p:cxnSp>
        <p:nvCxnSpPr>
          <p:cNvPr id="5" name="直接连接符 4"/>
          <p:cNvCxnSpPr/>
          <p:nvPr>
            <p:custDataLst>
              <p:tags r:id="rId5"/>
            </p:custDataLst>
          </p:nvPr>
        </p:nvCxnSpPr>
        <p:spPr>
          <a:xfrm>
            <a:off x="5600696" y="1066809"/>
            <a:ext cx="990608" cy="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7" name="图片 6" descr="C:/Users/hp774/AppData/Roaming/Kingsoft/office6/wppai/generateppt/fc7ffd9c45574094a3e539bbfc7bb66f.jpgfc7ffd9c45574094a3e539bbfc7bb66f"/>
          <p:cNvPicPr preferRelativeResize="0">
            <a:picLocks noChangeAspect="1"/>
          </p:cNvPicPr>
          <p:nvPr>
            <p:custDataLst>
              <p:tags r:id="rId6"/>
            </p:custDataLst>
          </p:nvPr>
        </p:nvPicPr>
        <p:blipFill>
          <a:blip r:embed="rId10"/>
          <a:srcRect l="452" r="453"/>
          <a:stretch>
            <a:fillRect/>
          </a:stretch>
        </p:blipFill>
        <p:spPr>
          <a:xfrm>
            <a:off x="5243643" y="1371600"/>
            <a:ext cx="5502923" cy="1834490"/>
          </a:xfrm>
          <a:custGeom>
            <a:avLst/>
            <a:gdLst>
              <a:gd name="connisteX0" fmla="*/ 0 w 10972800"/>
              <a:gd name="connsiteY0" fmla="*/ 508004 h 3657600"/>
              <a:gd name="connisteX1" fmla="*/ 508004 w 10972800"/>
              <a:gd name="connsiteY1" fmla="*/ 0 h 3657600"/>
              <a:gd name="connisteX2" fmla="*/ 10464795 w 10972800"/>
              <a:gd name="connsiteY2" fmla="*/ 0 h 3657600"/>
              <a:gd name="connisteX3" fmla="*/ 10972800 w 10972800"/>
              <a:gd name="connsiteY3" fmla="*/ 508004 h 3657600"/>
              <a:gd name="connisteX4" fmla="*/ 10972800 w 10972800"/>
              <a:gd name="connsiteY4" fmla="*/ 3149595 h 3657600"/>
              <a:gd name="connisteX5" fmla="*/ 10464795 w 10972800"/>
              <a:gd name="connsiteY5" fmla="*/ 3657600 h 3657600"/>
              <a:gd name="connisteX6" fmla="*/ 508004 w 10972800"/>
              <a:gd name="connsiteY6" fmla="*/ 3657600 h 3657600"/>
              <a:gd name="connisteX7" fmla="*/ 0 w 10972800"/>
              <a:gd name="connsiteY7" fmla="*/ 3149595 h 3657600"/>
              <a:gd name="connisteX8" fmla="*/ 0 w 10972800"/>
              <a:gd name="connsiteY8" fmla="*/ 508004 h 365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3657600">
                <a:moveTo>
                  <a:pt x="0" y="508004"/>
                </a:moveTo>
                <a:cubicBezTo>
                  <a:pt x="0" y="227439"/>
                  <a:pt x="227439" y="0"/>
                  <a:pt x="508004" y="0"/>
                </a:cubicBezTo>
                <a:lnTo>
                  <a:pt x="10464796" y="0"/>
                </a:lnTo>
                <a:cubicBezTo>
                  <a:pt x="10745352" y="0"/>
                  <a:pt x="10972800" y="227439"/>
                  <a:pt x="10972800" y="508004"/>
                </a:cubicBezTo>
                <a:lnTo>
                  <a:pt x="10972800" y="3149596"/>
                </a:lnTo>
                <a:cubicBezTo>
                  <a:pt x="10972800" y="3430152"/>
                  <a:pt x="10745352" y="3657600"/>
                  <a:pt x="10464796" y="3657600"/>
                </a:cubicBezTo>
                <a:lnTo>
                  <a:pt x="508004" y="3657600"/>
                </a:lnTo>
                <a:cubicBezTo>
                  <a:pt x="227439" y="3657600"/>
                  <a:pt x="0" y="3430152"/>
                  <a:pt x="0" y="3149596"/>
                </a:cubicBezTo>
                <a:lnTo>
                  <a:pt x="0" y="508004"/>
                </a:lnTo>
                <a:close/>
              </a:path>
            </a:pathLst>
          </a:custGeom>
          <a:blipFill rotWithShape="1">
            <a:blip r:embed="rId11"/>
            <a:stretch>
              <a:fillRect/>
            </a:stretch>
          </a:blipFill>
          <a:ln w="0">
            <a:noFill/>
          </a:ln>
          <a:extLst>
            <a:ext uri="{91240B29-F687-4F45-9708-019B960494DF}">
              <a14:hiddenLine xmlns:a14="http://schemas.microsoft.com/office/drawing/2010/main" w="0">
                <a:pattFill prst="pct5">
                  <a:fgClr>
                    <a:prstClr val="black"/>
                  </a:fgClr>
                </a:pattFill>
              </a14:hiddenLine>
            </a:ext>
          </a:extLst>
        </p:spPr>
      </p:pic>
      <p:graphicFrame>
        <p:nvGraphicFramePr>
          <p:cNvPr id="6" name="表格 5"/>
          <p:cNvGraphicFramePr/>
          <p:nvPr/>
        </p:nvGraphicFramePr>
        <p:xfrm>
          <a:off x="1470835" y="2421800"/>
          <a:ext cx="8297545" cy="4130675"/>
        </p:xfrm>
        <a:graphic>
          <a:graphicData uri="http://schemas.openxmlformats.org/drawingml/2006/table">
            <a:tbl>
              <a:tblPr/>
              <a:tblGrid>
                <a:gridCol w="815340">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1973580">
                  <a:extLst>
                    <a:ext uri="{9D8B030D-6E8A-4147-A177-3AD203B41FA5}">
                      <a16:colId xmlns:a16="http://schemas.microsoft.com/office/drawing/2014/main" val="20002"/>
                    </a:ext>
                  </a:extLst>
                </a:gridCol>
                <a:gridCol w="4044950">
                  <a:extLst>
                    <a:ext uri="{9D8B030D-6E8A-4147-A177-3AD203B41FA5}">
                      <a16:colId xmlns:a16="http://schemas.microsoft.com/office/drawing/2014/main" val="20003"/>
                    </a:ext>
                  </a:extLst>
                </a:gridCol>
              </a:tblGrid>
              <a:tr h="374015">
                <a:tc>
                  <a:txBody>
                    <a:bodyPr/>
                    <a:lstStyle/>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序号</a:t>
                      </a:r>
                    </a:p>
                  </a:txBody>
                  <a:tcPr marL="177800" marR="177800" marT="25400" marB="25400" anchor="ctr">
                    <a:lnL>
                      <a:noFill/>
                    </a:lnL>
                    <a:lnR>
                      <a:noFill/>
                    </a:lnR>
                    <a:lnT>
                      <a:noFill/>
                    </a:lnT>
                    <a:lnB>
                      <a:noFill/>
                    </a:lnB>
                    <a:noFill/>
                  </a:tcPr>
                </a:tc>
                <a:tc>
                  <a:txBody>
                    <a:bodyPr/>
                    <a:lstStyle/>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测评指标</a:t>
                      </a:r>
                    </a:p>
                  </a:txBody>
                  <a:tcPr marL="177800" marR="177800" marT="25400" marB="25400" anchor="ctr">
                    <a:lnL>
                      <a:noFill/>
                    </a:lnL>
                    <a:lnR>
                      <a:noFill/>
                    </a:lnR>
                    <a:lnT>
                      <a:noFill/>
                    </a:lnT>
                    <a:lnB>
                      <a:noFill/>
                    </a:lnB>
                    <a:noFill/>
                  </a:tcPr>
                </a:tc>
                <a:tc>
                  <a:txBody>
                    <a:bodyPr/>
                    <a:lstStyle/>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完成情况（勾选）</a:t>
                      </a:r>
                    </a:p>
                  </a:txBody>
                  <a:tcPr marL="177800" marR="177800" marT="25400" marB="25400" anchor="ctr">
                    <a:lnL>
                      <a:noFill/>
                    </a:lnL>
                    <a:lnR>
                      <a:noFill/>
                    </a:lnR>
                    <a:lnT>
                      <a:noFill/>
                    </a:lnT>
                    <a:lnB>
                      <a:noFill/>
                    </a:lnB>
                    <a:noFill/>
                  </a:tcPr>
                </a:tc>
                <a:tc>
                  <a:txBody>
                    <a:bodyPr/>
                    <a:lstStyle/>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自我反思与评价</a:t>
                      </a:r>
                    </a:p>
                  </a:txBody>
                  <a:tcPr marL="177800" marR="177800" marT="25400" marB="25400" anchor="ctr">
                    <a:lnL>
                      <a:noFill/>
                    </a:lnL>
                    <a:lnR>
                      <a:noFill/>
                    </a:lnR>
                    <a:lnT>
                      <a:noFill/>
                    </a:lnT>
                    <a:lnB>
                      <a:noFill/>
                    </a:lnB>
                    <a:noFill/>
                  </a:tcPr>
                </a:tc>
                <a:extLst>
                  <a:ext uri="{0D108BD9-81ED-4DB2-BD59-A6C34878D82A}">
                    <a16:rowId xmlns:a16="http://schemas.microsoft.com/office/drawing/2014/main" val="10000"/>
                  </a:ext>
                </a:extLst>
              </a:tr>
              <a:tr h="594360">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1</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色彩观察与记录</a:t>
                      </a:r>
                    </a:p>
                  </a:txBody>
                  <a:tcPr marL="177800" marR="177800" marT="25400" marB="2540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我能够细致观察并记录校园中的多种色彩。</a:t>
                      </a:r>
                    </a:p>
                  </a:txBody>
                  <a:tcPr marL="177800" marR="177800" marT="25400" marB="25400" anchor="ctr">
                    <a:lnL>
                      <a:noFill/>
                    </a:lnL>
                    <a:lnR>
                      <a:noFill/>
                    </a:lnR>
                    <a:lnT>
                      <a:noFill/>
                    </a:lnT>
                    <a:lnB>
                      <a:noFill/>
                    </a:lnB>
                    <a:solidFill>
                      <a:srgbClr val="FDFDFE"/>
                    </a:solidFill>
                  </a:tcPr>
                </a:tc>
                <a:extLst>
                  <a:ext uri="{0D108BD9-81ED-4DB2-BD59-A6C34878D82A}">
                    <a16:rowId xmlns:a16="http://schemas.microsoft.com/office/drawing/2014/main" val="10001"/>
                  </a:ext>
                </a:extLst>
              </a:tr>
              <a:tr h="328295">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我记录了一些色彩，但可能遗漏了一些细节。</a:t>
                      </a:r>
                    </a:p>
                  </a:txBody>
                  <a:tcPr marL="177800" marR="177800" marT="25400" marB="25400" anchor="ctr">
                    <a:lnL>
                      <a:noFill/>
                    </a:lnL>
                    <a:lnR>
                      <a:noFill/>
                    </a:lnR>
                    <a:lnT>
                      <a:noFill/>
                    </a:lnT>
                    <a:lnB>
                      <a:noFill/>
                    </a:lnB>
                    <a:solidFill>
                      <a:srgbClr val="FDFDFE"/>
                    </a:solidFill>
                  </a:tcPr>
                </a:tc>
                <a:extLst>
                  <a:ext uri="{0D108BD9-81ED-4DB2-BD59-A6C34878D82A}">
                    <a16:rowId xmlns:a16="http://schemas.microsoft.com/office/drawing/2014/main" val="10002"/>
                  </a:ext>
                </a:extLst>
              </a:tr>
              <a:tr h="329565">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我对色彩的观察不够细致，记录较少。</a:t>
                      </a:r>
                    </a:p>
                  </a:txBody>
                  <a:tcPr marL="177800" marR="177800" marT="25400" marB="25400" anchor="ctr">
                    <a:lnL>
                      <a:noFill/>
                    </a:lnL>
                    <a:lnR>
                      <a:noFill/>
                    </a:lnR>
                    <a:lnT>
                      <a:noFill/>
                    </a:lnT>
                    <a:lnB>
                      <a:noFill/>
                    </a:lnB>
                    <a:solidFill>
                      <a:srgbClr val="FDFDFE"/>
                    </a:solidFill>
                  </a:tcPr>
                </a:tc>
                <a:extLst>
                  <a:ext uri="{0D108BD9-81ED-4DB2-BD59-A6C34878D82A}">
                    <a16:rowId xmlns:a16="http://schemas.microsoft.com/office/drawing/2014/main" val="10003"/>
                  </a:ext>
                </a:extLst>
              </a:tr>
              <a:tr h="328295">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2</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色彩情感联想</a:t>
                      </a:r>
                    </a:p>
                  </a:txBody>
                  <a:tcPr marL="177800" marR="177800" marT="25400" marB="2540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我能够准确地将色彩与特定的情感或氛围联系起来。</a:t>
                      </a:r>
                    </a:p>
                  </a:txBody>
                  <a:tcPr marL="177800" marR="177800" marT="25400" marB="25400" anchor="ctr">
                    <a:lnL>
                      <a:noFill/>
                    </a:lnL>
                    <a:lnR>
                      <a:noFill/>
                    </a:lnR>
                    <a:lnT>
                      <a:noFill/>
                    </a:lnT>
                    <a:lnB>
                      <a:noFill/>
                    </a:lnB>
                    <a:solidFill>
                      <a:srgbClr val="FDFDFE"/>
                    </a:solidFill>
                  </a:tcPr>
                </a:tc>
                <a:extLst>
                  <a:ext uri="{0D108BD9-81ED-4DB2-BD59-A6C34878D82A}">
                    <a16:rowId xmlns:a16="http://schemas.microsoft.com/office/drawing/2014/main" val="10004"/>
                  </a:ext>
                </a:extLst>
              </a:tr>
              <a:tr h="595630">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我对部分色彩的情感联想较为准确，但仍有提升空间。</a:t>
                      </a:r>
                    </a:p>
                  </a:txBody>
                  <a:tcPr marL="177800" marR="177800" marT="25400" marB="25400" anchor="ctr">
                    <a:lnL>
                      <a:noFill/>
                    </a:lnL>
                    <a:lnR>
                      <a:noFill/>
                    </a:lnR>
                    <a:lnT>
                      <a:noFill/>
                    </a:lnT>
                    <a:lnB>
                      <a:noFill/>
                    </a:lnB>
                    <a:solidFill>
                      <a:srgbClr val="FDFDFE"/>
                    </a:solidFill>
                  </a:tcPr>
                </a:tc>
                <a:extLst>
                  <a:ext uri="{0D108BD9-81ED-4DB2-BD59-A6C34878D82A}">
                    <a16:rowId xmlns:a16="http://schemas.microsoft.com/office/drawing/2014/main" val="10005"/>
                  </a:ext>
                </a:extLst>
              </a:tr>
              <a:tr h="328295">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我在色彩情感联想方面感到困难，需要更多练习。</a:t>
                      </a:r>
                    </a:p>
                  </a:txBody>
                  <a:tcPr marL="177800" marR="177800" marT="25400" marB="25400" anchor="ctr">
                    <a:lnL>
                      <a:noFill/>
                    </a:lnL>
                    <a:lnR>
                      <a:noFill/>
                    </a:lnR>
                    <a:lnT>
                      <a:noFill/>
                    </a:lnT>
                    <a:lnB>
                      <a:noFill/>
                    </a:lnB>
                    <a:solidFill>
                      <a:srgbClr val="FDFDFE"/>
                    </a:solidFill>
                  </a:tcPr>
                </a:tc>
                <a:extLst>
                  <a:ext uri="{0D108BD9-81ED-4DB2-BD59-A6C34878D82A}">
                    <a16:rowId xmlns:a16="http://schemas.microsoft.com/office/drawing/2014/main" val="10006"/>
                  </a:ext>
                </a:extLst>
              </a:tr>
              <a:tr h="595630">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3</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色彩对比与冲突表达</a:t>
                      </a:r>
                    </a:p>
                  </a:txBody>
                  <a:tcPr marL="177800" marR="177800" marT="25400" marB="2540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我能够巧妙地运用色彩对比来表达情感冲突或氛围变化。</a:t>
                      </a:r>
                    </a:p>
                  </a:txBody>
                  <a:tcPr marL="177800" marR="177800" marT="25400" marB="25400" anchor="ctr">
                    <a:lnL>
                      <a:noFill/>
                    </a:lnL>
                    <a:lnR>
                      <a:noFill/>
                    </a:lnR>
                    <a:lnT>
                      <a:noFill/>
                    </a:lnT>
                    <a:lnB>
                      <a:noFill/>
                    </a:lnB>
                    <a:solidFill>
                      <a:srgbClr val="FDFDFE"/>
                    </a:solidFill>
                  </a:tcPr>
                </a:tc>
                <a:extLst>
                  <a:ext uri="{0D108BD9-81ED-4DB2-BD59-A6C34878D82A}">
                    <a16:rowId xmlns:a16="http://schemas.microsoft.com/office/drawing/2014/main" val="10007"/>
                  </a:ext>
                </a:extLst>
              </a:tr>
              <a:tr h="328295">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我尝试了一些色彩对比，但效果不够明显。</a:t>
                      </a:r>
                    </a:p>
                  </a:txBody>
                  <a:tcPr marL="177800" marR="177800" marT="25400" marB="25400" anchor="ctr">
                    <a:lnL>
                      <a:noFill/>
                    </a:lnL>
                    <a:lnR>
                      <a:noFill/>
                    </a:lnR>
                    <a:lnT>
                      <a:noFill/>
                    </a:lnT>
                    <a:lnB>
                      <a:noFill/>
                    </a:lnB>
                    <a:solidFill>
                      <a:srgbClr val="FDFDFE"/>
                    </a:solidFill>
                  </a:tcPr>
                </a:tc>
                <a:extLst>
                  <a:ext uri="{0D108BD9-81ED-4DB2-BD59-A6C34878D82A}">
                    <a16:rowId xmlns:a16="http://schemas.microsoft.com/office/drawing/2014/main" val="10008"/>
                  </a:ext>
                </a:extLst>
              </a:tr>
              <a:tr h="328295">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p>
                  </a:txBody>
                  <a:tcPr marL="177800" marR="177800" marT="25400" marB="2540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我对色彩对比的运用不够熟练，需要更多实践。</a:t>
                      </a:r>
                    </a:p>
                  </a:txBody>
                  <a:tcPr marL="177800" marR="177800" marT="25400" marB="25400" anchor="ctr">
                    <a:lnL>
                      <a:noFill/>
                    </a:lnL>
                    <a:lnR>
                      <a:noFill/>
                    </a:lnR>
                    <a:lnT>
                      <a:noFill/>
                    </a:lnT>
                    <a:lnB>
                      <a:noFill/>
                    </a:lnB>
                    <a:solidFill>
                      <a:srgbClr val="FDFDFE"/>
                    </a:solidFill>
                  </a:tcPr>
                </a:tc>
                <a:extLst>
                  <a:ext uri="{0D108BD9-81ED-4DB2-BD59-A6C34878D82A}">
                    <a16:rowId xmlns:a16="http://schemas.microsoft.com/office/drawing/2014/main" val="1000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5"/>
          <a:stretch>
            <a:fillRect/>
          </a:stretch>
        </p:blipFill>
        <p:spPr>
          <a:xfrm>
            <a:off x="0" y="0"/>
            <a:ext cx="720090" cy="720090"/>
          </a:xfrm>
          <a:prstGeom prst="rect">
            <a:avLst/>
          </a:prstGeom>
        </p:spPr>
      </p:pic>
      <p:pic>
        <p:nvPicPr>
          <p:cNvPr id="12" name="图片 11"/>
          <p:cNvPicPr>
            <a:picLocks noChangeAspect="1"/>
          </p:cNvPicPr>
          <p:nvPr>
            <p:custDataLst>
              <p:tags r:id="rId3"/>
            </p:custDataLst>
          </p:nvPr>
        </p:nvPicPr>
        <p:blipFill>
          <a:blip r:embed="rId6"/>
          <a:stretch>
            <a:fillRect/>
          </a:stretch>
        </p:blipFill>
        <p:spPr>
          <a:xfrm>
            <a:off x="11471910" y="6137910"/>
            <a:ext cx="720090" cy="720090"/>
          </a:xfrm>
          <a:prstGeom prst="rect">
            <a:avLst/>
          </a:prstGeom>
        </p:spPr>
      </p:pic>
      <p:graphicFrame>
        <p:nvGraphicFramePr>
          <p:cNvPr id="3" name="表格 2"/>
          <p:cNvGraphicFramePr/>
          <p:nvPr/>
        </p:nvGraphicFramePr>
        <p:xfrm>
          <a:off x="868947" y="-167"/>
          <a:ext cx="10454005" cy="6858000"/>
        </p:xfrm>
        <a:graphic>
          <a:graphicData uri="http://schemas.openxmlformats.org/drawingml/2006/table">
            <a:tbl>
              <a:tblPr/>
              <a:tblGrid>
                <a:gridCol w="542925">
                  <a:extLst>
                    <a:ext uri="{9D8B030D-6E8A-4147-A177-3AD203B41FA5}">
                      <a16:colId xmlns:a16="http://schemas.microsoft.com/office/drawing/2014/main" val="20000"/>
                    </a:ext>
                  </a:extLst>
                </a:gridCol>
                <a:gridCol w="2435860">
                  <a:extLst>
                    <a:ext uri="{9D8B030D-6E8A-4147-A177-3AD203B41FA5}">
                      <a16:colId xmlns:a16="http://schemas.microsoft.com/office/drawing/2014/main" val="20001"/>
                    </a:ext>
                  </a:extLst>
                </a:gridCol>
                <a:gridCol w="1640840">
                  <a:extLst>
                    <a:ext uri="{9D8B030D-6E8A-4147-A177-3AD203B41FA5}">
                      <a16:colId xmlns:a16="http://schemas.microsoft.com/office/drawing/2014/main" val="20002"/>
                    </a:ext>
                  </a:extLst>
                </a:gridCol>
                <a:gridCol w="5834380">
                  <a:extLst>
                    <a:ext uri="{9D8B030D-6E8A-4147-A177-3AD203B41FA5}">
                      <a16:colId xmlns:a16="http://schemas.microsoft.com/office/drawing/2014/main" val="20003"/>
                    </a:ext>
                  </a:extLst>
                </a:gridCol>
              </a:tblGrid>
              <a:tr h="591185">
                <a:tc>
                  <a:txBody>
                    <a:bodyPr/>
                    <a:lstStyle/>
                    <a:p>
                      <a:pPr marL="0" indent="0" algn="ctr" fontAlgn="t">
                        <a:lnSpc>
                          <a:spcPct val="120000"/>
                        </a:lnSpc>
                        <a:spcBef>
                          <a:spcPts val="0"/>
                        </a:spcBef>
                        <a:spcAft>
                          <a:spcPts val="0"/>
                        </a:spcAft>
                      </a:pPr>
                      <a:r>
                        <a:rPr lang="en-US" altLang="zh-CN" sz="1400" b="1" spc="120">
                          <a:solidFill>
                            <a:srgbClr val="75BD42"/>
                          </a:solidFill>
                          <a:latin typeface="Times New Roman" panose="02020603050405020304" charset="0"/>
                          <a:ea typeface="汉仪楷体简" panose="02010600000101010101" charset="-128"/>
                        </a:rPr>
                        <a:t>4</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色彩组合与主题表达</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400" b="1"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400" b="1"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我能够根据主题选择合适的色彩组合，并成功表达情感或氛围。</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00"/>
                  </a:ext>
                </a:extLst>
              </a:tr>
              <a:tr h="544195">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我尝试了一些色彩组合，但主题表达不够明确。</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01"/>
                  </a:ext>
                </a:extLst>
              </a:tr>
              <a:tr h="545465">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我在色彩组合方面缺乏创意，主题表达不清晰。</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02"/>
                  </a:ext>
                </a:extLst>
              </a:tr>
              <a:tr h="544195">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5</a:t>
                      </a:r>
                    </a:p>
                  </a:txBody>
                  <a:tcPr marL="177800" marR="177800" marT="107950" marB="10795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问题解决过程中的团队合作</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我能够与小组成员积极合作，共同解决问题。</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03"/>
                  </a:ext>
                </a:extLst>
              </a:tr>
              <a:tr h="544830">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我参与了团队合作，但贡献较少。</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04"/>
                  </a:ext>
                </a:extLst>
              </a:tr>
              <a:tr h="544830">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我在团队合作中缺乏主动性，需要提高参与度。</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05"/>
                  </a:ext>
                </a:extLst>
              </a:tr>
              <a:tr h="544830">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6</a:t>
                      </a:r>
                    </a:p>
                  </a:txBody>
                  <a:tcPr marL="177800" marR="177800" marT="107950" marB="10795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问题解决过程中的创新思维</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我能够提出新颖的观点和方法来解决问题。</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06"/>
                  </a:ext>
                </a:extLst>
              </a:tr>
              <a:tr h="544830">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我尝试了一些新的方法，但效果一般。</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07"/>
                  </a:ext>
                </a:extLst>
              </a:tr>
              <a:tr h="544830">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我在解决问题时缺乏创新思维，容易陷入定式。</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08"/>
                  </a:ext>
                </a:extLst>
              </a:tr>
              <a:tr h="819150">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7</a:t>
                      </a:r>
                    </a:p>
                  </a:txBody>
                  <a:tcPr marL="177800" marR="177800" marT="107950" marB="107950" anchor="ctr">
                    <a:lnL>
                      <a:noFill/>
                    </a:lnL>
                    <a:lnR>
                      <a:noFill/>
                    </a:lnR>
                    <a:lnT>
                      <a:noFill/>
                    </a:lnT>
                    <a:lnB>
                      <a:noFill/>
                    </a:lnB>
                    <a:solidFill>
                      <a:srgbClr val="FDFDFE"/>
                    </a:solidFill>
                  </a:tcPr>
                </a:tc>
                <a:tc>
                  <a:txBody>
                    <a:bodyPr/>
                    <a:lstStyle/>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对色彩在美术创作中重要性的认识</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我深刻认识到色彩在美术创作中的重要作用，并能够在实践中加以运用。</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09"/>
                  </a:ext>
                </a:extLst>
              </a:tr>
              <a:tr h="545465">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w="9525" cap="flat" cmpd="sng">
                      <a:solidFill>
                        <a:srgbClr val="000008"/>
                      </a:solidFill>
                      <a:prstDash val="solid"/>
                      <a:headEnd type="none" w="med" len="med"/>
                      <a:tailEnd type="none" w="med" len="med"/>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我对色彩的重要性有一定的认识，但在实践中仍需加强。</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10"/>
                  </a:ext>
                </a:extLst>
              </a:tr>
              <a:tr h="544195">
                <a:tc>
                  <a:txBody>
                    <a:bodyPr/>
                    <a:lstStyle/>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9525"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solidFill>
                      <a:srgbClr val="FDFDFE"/>
                    </a:solidFill>
                  </a:tcPr>
                </a:tc>
                <a:tc>
                  <a:txBody>
                    <a:bodyPr/>
                    <a:lstStyle/>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lnL w="9525" cap="flat" cmpd="sng">
                      <a:solidFill>
                        <a:srgbClr val="000008"/>
                      </a:solidFill>
                      <a:prstDash val="solid"/>
                      <a:headEnd type="none" w="med" len="med"/>
                      <a:tailEnd type="none" w="med" len="med"/>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p>
                  </a:txBody>
                  <a:tcPr marL="177800" marR="177800" marT="107950" marB="107950" anchor="ctr">
                    <a:lnL>
                      <a:noFill/>
                    </a:lnL>
                    <a:lnR>
                      <a:noFill/>
                    </a:lnR>
                    <a:lnT>
                      <a:noFill/>
                    </a:lnT>
                    <a:lnB>
                      <a:noFill/>
                    </a:lnB>
                    <a:solidFill>
                      <a:srgbClr val="FDFDFE"/>
                    </a:solidFill>
                  </a:tcPr>
                </a:tc>
                <a:tc>
                  <a:txBody>
                    <a:bodyPr/>
                    <a:lstStyle/>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我对色彩在美术创作中的重要性认识不足，需要提高重视程度。</a:t>
                      </a:r>
                    </a:p>
                  </a:txBody>
                  <a:tcPr marL="177800" marR="177800" marT="107950" marB="107950" anchor="ctr">
                    <a:lnL>
                      <a:noFill/>
                    </a:lnL>
                    <a:lnR>
                      <a:noFill/>
                    </a:lnR>
                    <a:lnT>
                      <a:noFill/>
                    </a:lnT>
                    <a:lnB>
                      <a:noFill/>
                    </a:lnB>
                    <a:solidFill>
                      <a:srgbClr val="FDFDFE"/>
                    </a:solidFill>
                  </a:tcPr>
                </a:tc>
                <a:extLst>
                  <a:ext uri="{0D108BD9-81ED-4DB2-BD59-A6C34878D82A}">
                    <a16:rowId xmlns:a16="http://schemas.microsoft.com/office/drawing/2014/main" val="10011"/>
                  </a:ext>
                </a:extLst>
              </a:tr>
            </a:tbl>
          </a:graphicData>
        </a:graphic>
      </p:graphicFrame>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8"/>
          <a:stretch>
            <a:fillRect/>
          </a:stretch>
        </p:blipFill>
        <p:spPr>
          <a:xfrm>
            <a:off x="0" y="0"/>
            <a:ext cx="720090" cy="720090"/>
          </a:xfrm>
          <a:prstGeom prst="rect">
            <a:avLst/>
          </a:prstGeom>
        </p:spPr>
      </p:pic>
      <p:pic>
        <p:nvPicPr>
          <p:cNvPr id="13" name="图片 12"/>
          <p:cNvPicPr>
            <a:picLocks noChangeAspect="1"/>
          </p:cNvPicPr>
          <p:nvPr>
            <p:custDataLst>
              <p:tags r:id="rId3"/>
            </p:custDataLst>
          </p:nvPr>
        </p:nvPicPr>
        <p:blipFill>
          <a:blip r:embed="rId9"/>
          <a:stretch>
            <a:fillRect/>
          </a:stretch>
        </p:blipFill>
        <p:spPr>
          <a:xfrm>
            <a:off x="11471910" y="6137910"/>
            <a:ext cx="720090" cy="720090"/>
          </a:xfrm>
          <a:prstGeom prst="rect">
            <a:avLst/>
          </a:prstGeom>
        </p:spPr>
      </p:pic>
      <p:pic>
        <p:nvPicPr>
          <p:cNvPr id="9" name="图片 8"/>
          <p:cNvPicPr>
            <a:picLocks noChangeAspect="1"/>
          </p:cNvPicPr>
          <p:nvPr>
            <p:custDataLst>
              <p:tags r:id="rId4"/>
            </p:custDataLst>
          </p:nvPr>
        </p:nvPicPr>
        <p:blipFill rotWithShape="1">
          <a:blip r:embed="rId10"/>
          <a:srcRect t="2563" b="2563"/>
          <a:stretch>
            <a:fillRect/>
          </a:stretch>
        </p:blipFill>
        <p:spPr>
          <a:xfrm>
            <a:off x="-44" y="0"/>
            <a:ext cx="12192088" cy="3505225"/>
          </a:xfrm>
          <a:custGeom>
            <a:avLst/>
            <a:gdLst/>
            <a:ahLst/>
            <a:cxnLst>
              <a:cxn ang="3">
                <a:pos x="hc" y="t"/>
              </a:cxn>
              <a:cxn ang="cd2">
                <a:pos x="l" y="vc"/>
              </a:cxn>
              <a:cxn ang="cd4">
                <a:pos x="hc" y="b"/>
              </a:cxn>
              <a:cxn ang="0">
                <a:pos x="r" y="vc"/>
              </a:cxn>
            </a:cxnLst>
            <a:rect l="l" t="t" r="r" b="b"/>
            <a:pathLst>
              <a:path w="19200" h="5520">
                <a:moveTo>
                  <a:pt x="0" y="0"/>
                </a:moveTo>
                <a:lnTo>
                  <a:pt x="19200" y="0"/>
                </a:lnTo>
                <a:lnTo>
                  <a:pt x="19200" y="5520"/>
                </a:lnTo>
                <a:lnTo>
                  <a:pt x="0" y="5520"/>
                </a:lnTo>
                <a:lnTo>
                  <a:pt x="0" y="0"/>
                </a:lnTo>
                <a:close/>
              </a:path>
            </a:pathLst>
          </a:custGeom>
        </p:spPr>
      </p:pic>
      <p:sp>
        <p:nvSpPr>
          <p:cNvPr id="10" name="文本框 9"/>
          <p:cNvSpPr txBox="1"/>
          <p:nvPr>
            <p:custDataLst>
              <p:tags r:id="rId5"/>
            </p:custDataLst>
          </p:nvPr>
        </p:nvSpPr>
        <p:spPr>
          <a:xfrm>
            <a:off x="1676371" y="4572036"/>
            <a:ext cx="4991125"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160">
                <a:solidFill>
                  <a:schemeClr val="accent1">
                    <a:lumMod val="50000"/>
                  </a:schemeClr>
                </a:solidFill>
                <a:uFillTx/>
                <a:latin typeface="Times New Roman" panose="02020603050405020304" charset="0"/>
                <a:ea typeface="汉仪颜楷简" panose="00020600040101010101" charset="-122"/>
              </a:rPr>
              <a:t>表达</a:t>
            </a:r>
          </a:p>
        </p:txBody>
      </p:sp>
      <p:sp>
        <p:nvSpPr>
          <p:cNvPr id="12" name="Title 6"/>
          <p:cNvSpPr txBox="1"/>
          <p:nvPr>
            <p:custDataLst>
              <p:tags r:id="rId6"/>
            </p:custDataLst>
          </p:nvPr>
        </p:nvSpPr>
        <p:spPr>
          <a:xfrm>
            <a:off x="7124705" y="3962432"/>
            <a:ext cx="3390925" cy="19812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通过以上的探究学习，你一定会有许多感受、想法和收获，请你用自己喜欢的方式把它们表达出来，与同学、老师和家人分享。</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2"/>
            </p:custDataLst>
          </p:nvPr>
        </p:nvSpPr>
        <p:spPr>
          <a:xfrm>
            <a:off x="4937760" y="3025775"/>
            <a:ext cx="2514600" cy="1353820"/>
          </a:xfrm>
        </p:spPr>
        <p:txBody>
          <a:bodyPr/>
          <a:lstStyle/>
          <a:p>
            <a:pPr marL="0" indent="0" algn="dist">
              <a:lnSpc>
                <a:spcPct val="100000"/>
              </a:lnSpc>
              <a:spcBef>
                <a:spcPts val="0"/>
              </a:spcBef>
              <a:spcAft>
                <a:spcPts val="0"/>
              </a:spcAft>
              <a:buSzPct val="100000"/>
              <a:buNone/>
            </a:pPr>
            <a:r>
              <a:rPr lang="zh-CN" altLang="en-US" sz="8400">
                <a:solidFill>
                  <a:schemeClr val="accent1">
                    <a:lumMod val="50000"/>
                  </a:schemeClr>
                </a:solidFill>
                <a:latin typeface="Times New Roman" panose="02020603050405020304" charset="0"/>
                <a:ea typeface="汉仪颜楷简" panose="00020600040101010101" charset="-122"/>
              </a:rPr>
              <a:t>谢谢</a:t>
            </a:r>
          </a:p>
        </p:txBody>
      </p:sp>
      <p:sp>
        <p:nvSpPr>
          <p:cNvPr id="2" name="文本框 5"/>
          <p:cNvSpPr txBox="1"/>
          <p:nvPr>
            <p:custDataLst>
              <p:tags r:id="rId3"/>
            </p:custDataLst>
          </p:nvPr>
        </p:nvSpPr>
        <p:spPr>
          <a:xfrm>
            <a:off x="2785037" y="1140201"/>
            <a:ext cx="6624530" cy="1791276"/>
          </a:xfrm>
          <a:prstGeom prst="rect">
            <a:avLst/>
          </a:prstGeom>
          <a:noFill/>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en-US" altLang="zh-CN" sz="2000" b="1" spc="200">
                <a:solidFill>
                  <a:schemeClr val="accent1">
                    <a:lumMod val="50000"/>
                  </a:schemeClr>
                </a:solidFill>
                <a:uFillTx/>
                <a:latin typeface="Arial" panose="020B0604020202020204" pitchFamily="34" charset="0"/>
                <a:ea typeface="微软雅黑" panose="020B0503020204020204" pitchFamily="34" charset="-122"/>
                <a:cs typeface="Arial" panose="020B0604020202020204" pitchFamily="34" charset="0"/>
              </a:rPr>
              <a:t>2020</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10"/>
          <a:stretch>
            <a:fillRect/>
          </a:stretch>
        </p:blipFill>
        <p:spPr>
          <a:xfrm>
            <a:off x="0" y="0"/>
            <a:ext cx="720090" cy="720090"/>
          </a:xfrm>
          <a:prstGeom prst="rect">
            <a:avLst/>
          </a:prstGeom>
        </p:spPr>
      </p:pic>
      <p:pic>
        <p:nvPicPr>
          <p:cNvPr id="20" name="图片 19"/>
          <p:cNvPicPr>
            <a:picLocks noChangeAspect="1"/>
          </p:cNvPicPr>
          <p:nvPr>
            <p:custDataLst>
              <p:tags r:id="rId3"/>
            </p:custDataLst>
          </p:nvPr>
        </p:nvPicPr>
        <p:blipFill>
          <a:blip r:embed="rId11"/>
          <a:stretch>
            <a:fillRect/>
          </a:stretch>
        </p:blipFill>
        <p:spPr>
          <a:xfrm>
            <a:off x="11471910" y="6137910"/>
            <a:ext cx="720090" cy="720090"/>
          </a:xfrm>
          <a:prstGeom prst="rect">
            <a:avLst/>
          </a:prstGeom>
        </p:spPr>
      </p:pic>
      <p:sp>
        <p:nvSpPr>
          <p:cNvPr id="4" name="文本框 3"/>
          <p:cNvSpPr txBox="1"/>
          <p:nvPr>
            <p:custDataLst>
              <p:tags r:id="rId4"/>
            </p:custDataLst>
          </p:nvPr>
        </p:nvSpPr>
        <p:spPr>
          <a:xfrm>
            <a:off x="609562" y="609578"/>
            <a:ext cx="10972876" cy="685800"/>
          </a:xfrm>
          <a:prstGeom prst="rect">
            <a:avLst/>
          </a:prstGeom>
          <a:noFill/>
        </p:spPr>
        <p:txBody>
          <a:bodyPr wrap="square" lIns="63500" tIns="25400" rIns="63500" bIns="25400" rtlCol="0" anchor="t" anchorCtr="0">
            <a:normAutofit/>
          </a:bodyPr>
          <a:lstStyle/>
          <a:p>
            <a:pPr marL="0" indent="0" algn="ctr">
              <a:lnSpc>
                <a:spcPct val="100000"/>
              </a:lnSpc>
              <a:spcBef>
                <a:spcPts val="0"/>
              </a:spcBef>
              <a:spcAft>
                <a:spcPts val="0"/>
              </a:spcAft>
              <a:buSzPct val="100000"/>
              <a:buNone/>
            </a:pPr>
            <a:r>
              <a:rPr lang="zh-CN" altLang="en-US" sz="3600" b="1" spc="160">
                <a:solidFill>
                  <a:schemeClr val="accent1">
                    <a:lumMod val="50000"/>
                  </a:schemeClr>
                </a:solidFill>
                <a:uFillTx/>
                <a:latin typeface="Times New Roman" panose="02020603050405020304" charset="0"/>
                <a:ea typeface="汉仪颜楷简" panose="00020600040101010101" charset="-122"/>
                <a:sym typeface="+mn-ea"/>
              </a:rPr>
              <a:t>校园色彩大发现</a:t>
            </a:r>
          </a:p>
        </p:txBody>
      </p:sp>
      <p:pic>
        <p:nvPicPr>
          <p:cNvPr id="5" name="图片 4"/>
          <p:cNvPicPr>
            <a:picLocks noChangeAspect="1"/>
          </p:cNvPicPr>
          <p:nvPr>
            <p:custDataLst>
              <p:tags r:id="rId5"/>
            </p:custDataLst>
          </p:nvPr>
        </p:nvPicPr>
        <p:blipFill rotWithShape="1">
          <a:blip r:embed="rId12"/>
          <a:srcRect t="22137" b="22137"/>
          <a:stretch>
            <a:fillRect/>
          </a:stretch>
        </p:blipFill>
        <p:spPr>
          <a:xfrm>
            <a:off x="609561" y="1523985"/>
            <a:ext cx="10972875" cy="2476513"/>
          </a:xfrm>
          <a:custGeom>
            <a:avLst/>
            <a:gdLst/>
            <a:ahLst/>
            <a:cxnLst>
              <a:cxn ang="3">
                <a:pos x="hc" y="t"/>
              </a:cxn>
              <a:cxn ang="cd2">
                <a:pos x="l" y="vc"/>
              </a:cxn>
              <a:cxn ang="cd4">
                <a:pos x="hc" y="b"/>
              </a:cxn>
              <a:cxn ang="0">
                <a:pos x="r" y="vc"/>
              </a:cxn>
            </a:cxnLst>
            <a:rect l="l" t="t" r="r" b="b"/>
            <a:pathLst>
              <a:path w="17280" h="4320">
                <a:moveTo>
                  <a:pt x="0" y="0"/>
                </a:moveTo>
                <a:lnTo>
                  <a:pt x="17280" y="0"/>
                </a:lnTo>
                <a:lnTo>
                  <a:pt x="17280" y="4320"/>
                </a:lnTo>
                <a:lnTo>
                  <a:pt x="0" y="4320"/>
                </a:lnTo>
                <a:lnTo>
                  <a:pt x="0" y="0"/>
                </a:lnTo>
                <a:close/>
              </a:path>
            </a:pathLst>
          </a:custGeom>
        </p:spPr>
      </p:pic>
      <p:sp>
        <p:nvSpPr>
          <p:cNvPr id="6" name="Title 6"/>
          <p:cNvSpPr txBox="1"/>
          <p:nvPr>
            <p:custDataLst>
              <p:tags r:id="rId6"/>
            </p:custDataLst>
          </p:nvPr>
        </p:nvSpPr>
        <p:spPr>
          <a:xfrm>
            <a:off x="609567" y="4305309"/>
            <a:ext cx="2737142" cy="1943113"/>
          </a:xfrm>
          <a:prstGeom prst="rect">
            <a:avLst/>
          </a:prstGeom>
          <a:noFill/>
          <a:ln w="3175">
            <a:noFill/>
            <a:prstDash val="dash"/>
          </a:ln>
        </p:spPr>
        <p:txBody>
          <a:bodyPr wrap="square" lIns="63500" tIns="25400" rIns="63500" bIns="2540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目标：</a:t>
            </a:r>
            <a:r>
              <a:rPr lang="zh-CN" altLang="en-US" sz="2000" spc="150">
                <a:solidFill>
                  <a:schemeClr val="tx1">
                    <a:lumMod val="85000"/>
                    <a:lumOff val="15000"/>
                  </a:schemeClr>
                </a:solidFill>
                <a:latin typeface="+mn-ea"/>
                <a:cs typeface="+mn-ea"/>
                <a:sym typeface="+mn-ea"/>
              </a:rPr>
              <a:t>我和同学们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通过亲身体验和观察，探索并记录下了生活中的色彩，从而对色彩世界</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产生了</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兴趣和好奇心。</a:t>
            </a:r>
          </a:p>
        </p:txBody>
      </p:sp>
      <p:sp>
        <p:nvSpPr>
          <p:cNvPr id="18" name="Title 6"/>
          <p:cNvSpPr txBox="1"/>
          <p:nvPr>
            <p:custDataLst>
              <p:tags r:id="rId7"/>
            </p:custDataLst>
          </p:nvPr>
        </p:nvSpPr>
        <p:spPr>
          <a:xfrm>
            <a:off x="8226659" y="4411989"/>
            <a:ext cx="3355867" cy="1943113"/>
          </a:xfrm>
          <a:prstGeom prst="rect">
            <a:avLst/>
          </a:prstGeom>
          <a:noFill/>
          <a:ln w="3175">
            <a:noFill/>
            <a:prstDash val="dash"/>
          </a:ln>
        </p:spPr>
        <p:txBody>
          <a:bodyPr wrap="square" lIns="63500" tIns="25400" rIns="63500" bIns="2540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50">
                <a:solidFill>
                  <a:schemeClr val="tx1">
                    <a:lumMod val="85000"/>
                    <a:lumOff val="15000"/>
                  </a:schemeClr>
                </a:solidFill>
                <a:latin typeface="+mn-ea"/>
                <a:cs typeface="+mn-ea"/>
                <a:sym typeface="+mn-ea"/>
              </a:rPr>
              <a:t>我和同学们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积极参与了户外探索，至少记录了三种以上的校园色彩，并能在小组分享中准确描述色彩的特点及其在校园环境中的作用。</a:t>
            </a:r>
          </a:p>
        </p:txBody>
      </p:sp>
      <p:sp>
        <p:nvSpPr>
          <p:cNvPr id="19" name="Title 6"/>
          <p:cNvSpPr txBox="1"/>
          <p:nvPr>
            <p:custDataLst>
              <p:tags r:id="rId8"/>
            </p:custDataLst>
          </p:nvPr>
        </p:nvSpPr>
        <p:spPr>
          <a:xfrm>
            <a:off x="3463390" y="4411989"/>
            <a:ext cx="4422667" cy="1943113"/>
          </a:xfrm>
          <a:prstGeom prst="rect">
            <a:avLst/>
          </a:prstGeom>
          <a:noFill/>
          <a:ln w="3175">
            <a:noFill/>
            <a:prstDash val="dash"/>
          </a:ln>
        </p:spPr>
        <p:txBody>
          <a:bodyPr wrap="square" lIns="63500" tIns="25400" rIns="63500" bIns="2540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50">
                <a:solidFill>
                  <a:schemeClr val="tx1">
                    <a:lumMod val="85000"/>
                    <a:lumOff val="15000"/>
                  </a:schemeClr>
                </a:solidFill>
                <a:latin typeface="+mn-ea"/>
                <a:cs typeface="+mn-ea"/>
                <a:sym typeface="+mn-ea"/>
              </a:rPr>
              <a:t>我和同学们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在一个阳光明媚的早晨，被带到学校的花园中。老师让我们观察并尝试说出画册中及周围环境的颜色名称。接着，我们分成小组，在校园内寻找并记录各种色彩。</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矩形 19"/>
          <p:cNvSpPr/>
          <p:nvPr>
            <p:custDataLst>
              <p:tags r:id="rId2"/>
            </p:custDataLst>
          </p:nvPr>
        </p:nvSpPr>
        <p:spPr>
          <a:xfrm>
            <a:off x="0" y="0"/>
            <a:ext cx="4120850"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custDataLst>
              <p:tags r:id="rId3"/>
            </p:custDataLst>
          </p:nvPr>
        </p:nvPicPr>
        <p:blipFill>
          <a:blip r:embed="rId12"/>
          <a:stretch>
            <a:fillRect/>
          </a:stretch>
        </p:blipFill>
        <p:spPr>
          <a:xfrm>
            <a:off x="11471910" y="0"/>
            <a:ext cx="720090" cy="720090"/>
          </a:xfrm>
          <a:prstGeom prst="rect">
            <a:avLst/>
          </a:prstGeom>
        </p:spPr>
      </p:pic>
      <p:pic>
        <p:nvPicPr>
          <p:cNvPr id="19" name="图片 18"/>
          <p:cNvPicPr>
            <a:picLocks noChangeAspect="1"/>
          </p:cNvPicPr>
          <p:nvPr>
            <p:custDataLst>
              <p:tags r:id="rId4"/>
            </p:custDataLst>
          </p:nvPr>
        </p:nvPicPr>
        <p:blipFill>
          <a:blip r:embed="rId13"/>
          <a:stretch>
            <a:fillRect/>
          </a:stretch>
        </p:blipFill>
        <p:spPr>
          <a:xfrm>
            <a:off x="0" y="6137910"/>
            <a:ext cx="720090" cy="720090"/>
          </a:xfrm>
          <a:prstGeom prst="rect">
            <a:avLst/>
          </a:prstGeom>
        </p:spPr>
      </p:pic>
      <p:cxnSp>
        <p:nvCxnSpPr>
          <p:cNvPr id="5" name="直接连接符 4"/>
          <p:cNvCxnSpPr/>
          <p:nvPr>
            <p:custDataLst>
              <p:tags r:id="rId5"/>
            </p:custDataLst>
          </p:nvPr>
        </p:nvCxnSpPr>
        <p:spPr>
          <a:xfrm>
            <a:off x="609605" y="6324651"/>
            <a:ext cx="762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6"/>
            </p:custDataLst>
          </p:nvPr>
        </p:nvSpPr>
        <p:spPr>
          <a:xfrm>
            <a:off x="289560" y="1000760"/>
            <a:ext cx="3733800" cy="1774190"/>
          </a:xfrm>
          <a:prstGeom prst="rect">
            <a:avLst/>
          </a:prstGeom>
          <a:noFill/>
        </p:spPr>
        <p:txBody>
          <a:bodyPr wrap="square" lIns="63500" tIns="25400" rIns="63500" bIns="25400" rtlCol="0" anchor="t" anchorCtr="0">
            <a:normAutofit/>
          </a:bodyPr>
          <a:lstStyle/>
          <a:p>
            <a:pPr marL="0" lvl="0" indent="0" algn="ctr">
              <a:lnSpc>
                <a:spcPct val="110000"/>
              </a:lnSpc>
              <a:spcBef>
                <a:spcPts val="0"/>
              </a:spcBef>
              <a:spcAft>
                <a:spcPts val="0"/>
              </a:spcAft>
              <a:buSzPct val="100000"/>
              <a:buFontTx/>
              <a:buNone/>
            </a:pPr>
            <a:r>
              <a:rPr lang="zh-CN" altLang="en-US" sz="4000" b="1" spc="240">
                <a:solidFill>
                  <a:schemeClr val="accent1">
                    <a:lumMod val="50000"/>
                  </a:schemeClr>
                </a:solidFill>
                <a:uFillTx/>
                <a:latin typeface="Times New Roman" panose="02020603050405020304" charset="0"/>
                <a:ea typeface="汉仪颜楷简" panose="00020600040101010101" charset="-122"/>
                <a:sym typeface="+mn-ea"/>
              </a:rPr>
              <a:t>我们的</a:t>
            </a:r>
          </a:p>
          <a:p>
            <a:pPr marL="0" lvl="0" indent="0" algn="ctr">
              <a:lnSpc>
                <a:spcPct val="110000"/>
              </a:lnSpc>
              <a:spcBef>
                <a:spcPts val="0"/>
              </a:spcBef>
              <a:spcAft>
                <a:spcPts val="0"/>
              </a:spcAft>
              <a:buSzPct val="100000"/>
              <a:buFontTx/>
              <a:buNone/>
            </a:pPr>
            <a:r>
              <a:rPr lang="zh-CN" altLang="en-US" sz="4000" b="1" spc="240">
                <a:solidFill>
                  <a:schemeClr val="accent1">
                    <a:lumMod val="50000"/>
                  </a:schemeClr>
                </a:solidFill>
                <a:uFillTx/>
                <a:latin typeface="Times New Roman" panose="02020603050405020304" charset="0"/>
                <a:ea typeface="汉仪颜楷简" panose="00020600040101010101" charset="-122"/>
                <a:sym typeface="+mn-ea"/>
              </a:rPr>
              <a:t>色彩日记</a:t>
            </a:r>
          </a:p>
        </p:txBody>
      </p:sp>
      <p:sp>
        <p:nvSpPr>
          <p:cNvPr id="9" name="Title 6"/>
          <p:cNvSpPr txBox="1"/>
          <p:nvPr>
            <p:custDataLst>
              <p:tags r:id="rId7"/>
            </p:custDataLst>
          </p:nvPr>
        </p:nvSpPr>
        <p:spPr>
          <a:xfrm>
            <a:off x="4427855" y="4209415"/>
            <a:ext cx="3366770" cy="211518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我们每天</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使用绘画或文字描述的方式</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记录一件生活中色彩鲜明的事件，包括色彩描述、情感体验和色彩对情感的影响。</a:t>
            </a:r>
          </a:p>
        </p:txBody>
      </p:sp>
      <p:pic>
        <p:nvPicPr>
          <p:cNvPr id="10" name="图片 9"/>
          <p:cNvPicPr>
            <a:picLocks noChangeAspect="1"/>
          </p:cNvPicPr>
          <p:nvPr>
            <p:custDataLst>
              <p:tags r:id="rId8"/>
            </p:custDataLst>
          </p:nvPr>
        </p:nvPicPr>
        <p:blipFill rotWithShape="1">
          <a:blip r:embed="rId14"/>
          <a:srcRect l="3767" r="3955"/>
          <a:stretch>
            <a:fillRect/>
          </a:stretch>
        </p:blipFill>
        <p:spPr>
          <a:xfrm>
            <a:off x="4724391" y="914407"/>
            <a:ext cx="6858050" cy="3009913"/>
          </a:xfrm>
          <a:custGeom>
            <a:avLst/>
            <a:gdLst/>
            <a:ahLst/>
            <a:cxnLst>
              <a:cxn ang="3">
                <a:pos x="hc" y="t"/>
              </a:cxn>
              <a:cxn ang="cd2">
                <a:pos x="l" y="vc"/>
              </a:cxn>
              <a:cxn ang="cd4">
                <a:pos x="hc" y="b"/>
              </a:cxn>
              <a:cxn ang="0">
                <a:pos x="r" y="vc"/>
              </a:cxn>
            </a:cxnLst>
            <a:rect l="l" t="t" r="r" b="b"/>
            <a:pathLst>
              <a:path w="10800" h="4320">
                <a:moveTo>
                  <a:pt x="0" y="0"/>
                </a:moveTo>
                <a:lnTo>
                  <a:pt x="10800" y="0"/>
                </a:lnTo>
                <a:lnTo>
                  <a:pt x="10800" y="4320"/>
                </a:lnTo>
                <a:lnTo>
                  <a:pt x="0" y="4320"/>
                </a:lnTo>
                <a:lnTo>
                  <a:pt x="0" y="0"/>
                </a:lnTo>
                <a:close/>
              </a:path>
            </a:pathLst>
          </a:custGeom>
          <a:effectLst>
            <a:outerShdw blurRad="457200" dist="50800" dir="2700000" algn="tl" rotWithShape="0">
              <a:srgbClr val="000000">
                <a:alpha val="20000"/>
              </a:srgbClr>
            </a:outerShdw>
          </a:effectLst>
        </p:spPr>
      </p:pic>
      <p:sp>
        <p:nvSpPr>
          <p:cNvPr id="16" name="Title 6"/>
          <p:cNvSpPr txBox="1"/>
          <p:nvPr>
            <p:custDataLst>
              <p:tags r:id="rId9"/>
            </p:custDataLst>
          </p:nvPr>
        </p:nvSpPr>
        <p:spPr>
          <a:xfrm>
            <a:off x="8381954" y="4209447"/>
            <a:ext cx="3200425" cy="1562113"/>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sym typeface="+mn-ea"/>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保持连续一周的记录，确保内容丰富多样，体现色彩与情感的关联。</a:t>
            </a:r>
          </a:p>
        </p:txBody>
      </p:sp>
      <p:sp>
        <p:nvSpPr>
          <p:cNvPr id="18" name="Title 6"/>
          <p:cNvSpPr txBox="1"/>
          <p:nvPr>
            <p:custDataLst>
              <p:tags r:id="rId10"/>
            </p:custDataLst>
          </p:nvPr>
        </p:nvSpPr>
        <p:spPr>
          <a:xfrm>
            <a:off x="460396" y="2920397"/>
            <a:ext cx="3200425" cy="1562113"/>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sym typeface="+mn-ea"/>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通过记录一周内我们个人生活中的色彩变化，深化对色彩与个人情感关系的理解。</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12"/>
          <a:stretch>
            <a:fillRect/>
          </a:stretch>
        </p:blipFill>
        <p:spPr>
          <a:xfrm>
            <a:off x="0" y="0"/>
            <a:ext cx="720090" cy="720090"/>
          </a:xfrm>
          <a:prstGeom prst="rect">
            <a:avLst/>
          </a:prstGeom>
        </p:spPr>
      </p:pic>
      <p:pic>
        <p:nvPicPr>
          <p:cNvPr id="22" name="图片 21"/>
          <p:cNvPicPr>
            <a:picLocks noChangeAspect="1"/>
          </p:cNvPicPr>
          <p:nvPr>
            <p:custDataLst>
              <p:tags r:id="rId3"/>
            </p:custDataLst>
          </p:nvPr>
        </p:nvPicPr>
        <p:blipFill>
          <a:blip r:embed="rId13"/>
          <a:stretch>
            <a:fillRect/>
          </a:stretch>
        </p:blipFill>
        <p:spPr>
          <a:xfrm>
            <a:off x="11471910" y="6137910"/>
            <a:ext cx="720090" cy="720090"/>
          </a:xfrm>
          <a:prstGeom prst="rect">
            <a:avLst/>
          </a:prstGeom>
        </p:spPr>
      </p:pic>
      <p:sp>
        <p:nvSpPr>
          <p:cNvPr id="19" name="文本框 18"/>
          <p:cNvSpPr txBox="1"/>
          <p:nvPr>
            <p:custDataLst>
              <p:tags r:id="rId4"/>
            </p:custDataLst>
          </p:nvPr>
        </p:nvSpPr>
        <p:spPr>
          <a:xfrm>
            <a:off x="609562" y="609583"/>
            <a:ext cx="10972876" cy="685800"/>
          </a:xfrm>
          <a:prstGeom prst="rect">
            <a:avLst/>
          </a:prstGeom>
          <a:noFill/>
        </p:spPr>
        <p:txBody>
          <a:bodyPr wrap="square" lIns="63500" tIns="25400" rIns="63500" bIns="25400" rtlCol="0" anchor="t" anchorCtr="0">
            <a:normAutofit/>
          </a:bodyPr>
          <a:lstStyle/>
          <a:p>
            <a:pPr marL="0" indent="0" algn="ctr">
              <a:lnSpc>
                <a:spcPct val="100000"/>
              </a:lnSpc>
              <a:spcBef>
                <a:spcPts val="0"/>
              </a:spcBef>
              <a:spcAft>
                <a:spcPts val="0"/>
              </a:spcAft>
              <a:buSzPct val="100000"/>
              <a:buNone/>
            </a:pPr>
            <a:r>
              <a:rPr lang="zh-CN" altLang="en-US" sz="3600" b="1" spc="160">
                <a:solidFill>
                  <a:schemeClr val="accent1">
                    <a:lumMod val="50000"/>
                  </a:schemeClr>
                </a:solidFill>
                <a:uFillTx/>
                <a:latin typeface="Times New Roman" panose="02020603050405020304" charset="0"/>
                <a:ea typeface="汉仪颜楷简" panose="00020600040101010101" charset="-122"/>
                <a:sym typeface="+mn-ea"/>
              </a:rPr>
              <a:t>艺术史上的色彩之旅</a:t>
            </a:r>
          </a:p>
        </p:txBody>
      </p:sp>
      <p:pic>
        <p:nvPicPr>
          <p:cNvPr id="20" name="图片 19"/>
          <p:cNvPicPr>
            <a:picLocks noChangeAspect="1"/>
          </p:cNvPicPr>
          <p:nvPr>
            <p:custDataLst>
              <p:tags r:id="rId5"/>
            </p:custDataLst>
          </p:nvPr>
        </p:nvPicPr>
        <p:blipFill rotWithShape="1">
          <a:blip r:embed="rId14"/>
          <a:srcRect t="716" b="716"/>
          <a:stretch>
            <a:fillRect/>
          </a:stretch>
        </p:blipFill>
        <p:spPr>
          <a:xfrm>
            <a:off x="2133579" y="1515606"/>
            <a:ext cx="7924863" cy="2691397"/>
          </a:xfrm>
          <a:custGeom>
            <a:avLst/>
            <a:gdLst/>
            <a:ahLst/>
            <a:cxnLst>
              <a:cxn ang="3">
                <a:pos x="hc" y="t"/>
              </a:cxn>
              <a:cxn ang="cd2">
                <a:pos x="l" y="vc"/>
              </a:cxn>
              <a:cxn ang="cd4">
                <a:pos x="hc" y="b"/>
              </a:cxn>
              <a:cxn ang="0">
                <a:pos x="r" y="vc"/>
              </a:cxn>
            </a:cxnLst>
            <a:rect l="l" t="t" r="r" b="b"/>
            <a:pathLst>
              <a:path w="12480" h="4560">
                <a:moveTo>
                  <a:pt x="0" y="0"/>
                </a:moveTo>
                <a:lnTo>
                  <a:pt x="12480" y="0"/>
                </a:lnTo>
                <a:lnTo>
                  <a:pt x="12480" y="4560"/>
                </a:lnTo>
                <a:lnTo>
                  <a:pt x="0" y="4560"/>
                </a:lnTo>
                <a:lnTo>
                  <a:pt x="0" y="0"/>
                </a:lnTo>
                <a:close/>
              </a:path>
            </a:pathLst>
          </a:custGeom>
        </p:spPr>
      </p:pic>
      <p:sp>
        <p:nvSpPr>
          <p:cNvPr id="21" name="Title 6"/>
          <p:cNvSpPr txBox="1"/>
          <p:nvPr>
            <p:custDataLst>
              <p:tags r:id="rId6"/>
            </p:custDataLst>
          </p:nvPr>
        </p:nvSpPr>
        <p:spPr>
          <a:xfrm>
            <a:off x="609562" y="4511057"/>
            <a:ext cx="10972876" cy="1737360"/>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通过欣赏艺术作品中的色彩运用，拓宽了对色彩运用的认知视野。</a:t>
            </a: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我们观看了人教版七年级美术下册中的部分艺术作品，分析了色彩在作品中的运用和表达效果，讨论了色彩如何增强作品的艺术感染力。</a:t>
            </a: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能识别并解释至少两件作品中色彩的运用特点，并能提出自己的见解。</a:t>
            </a:r>
          </a:p>
        </p:txBody>
      </p:sp>
      <p:sp>
        <p:nvSpPr>
          <p:cNvPr id="11" name="AutoShape 3"/>
          <p:cNvSpPr>
            <a:spLocks noChangeAspect="1" noChangeArrowheads="1" noTextEdit="1"/>
          </p:cNvSpPr>
          <p:nvPr>
            <p:custDataLst>
              <p:tags r:id="rId7"/>
            </p:custDataLst>
          </p:nvPr>
        </p:nvSpPr>
        <p:spPr bwMode="auto">
          <a:xfrm>
            <a:off x="869912" y="2492350"/>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6" name="Freeform 5"/>
          <p:cNvSpPr>
            <a:spLocks noEditPoints="1"/>
          </p:cNvSpPr>
          <p:nvPr>
            <p:custDataLst>
              <p:tags r:id="rId8"/>
            </p:custDataLst>
          </p:nvPr>
        </p:nvSpPr>
        <p:spPr bwMode="auto">
          <a:xfrm>
            <a:off x="873087" y="2492350"/>
            <a:ext cx="827405" cy="765175"/>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lgn="l">
              <a:buClrTx/>
              <a:buSzTx/>
              <a:buFontTx/>
            </a:pPr>
            <a:endParaRPr lang="zh-CN" altLang="en-US">
              <a:solidFill>
                <a:schemeClr val="dk1"/>
              </a:solidFill>
              <a:latin typeface="微软雅黑" panose="020B0503020204020204" pitchFamily="34" charset="-122"/>
              <a:ea typeface="微软雅黑" panose="020B0503020204020204" pitchFamily="34" charset="-122"/>
              <a:sym typeface="+mn-ea"/>
            </a:endParaRPr>
          </a:p>
        </p:txBody>
      </p:sp>
      <p:sp>
        <p:nvSpPr>
          <p:cNvPr id="17" name="AutoShape 3"/>
          <p:cNvSpPr>
            <a:spLocks noChangeAspect="1" noChangeArrowheads="1" noTextEdit="1"/>
          </p:cNvSpPr>
          <p:nvPr>
            <p:custDataLst>
              <p:tags r:id="rId9"/>
            </p:custDataLst>
          </p:nvPr>
        </p:nvSpPr>
        <p:spPr bwMode="auto">
          <a:xfrm flipH="1" flipV="1">
            <a:off x="10509847" y="2492350"/>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8" name="Freeform 5"/>
          <p:cNvSpPr>
            <a:spLocks noEditPoints="1"/>
          </p:cNvSpPr>
          <p:nvPr>
            <p:custDataLst>
              <p:tags r:id="rId10"/>
            </p:custDataLst>
          </p:nvPr>
        </p:nvSpPr>
        <p:spPr bwMode="auto">
          <a:xfrm flipH="1" flipV="1">
            <a:off x="10505402" y="2489175"/>
            <a:ext cx="827405" cy="765175"/>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矩形 18"/>
          <p:cNvSpPr/>
          <p:nvPr>
            <p:custDataLst>
              <p:tags r:id="rId2"/>
            </p:custDataLst>
          </p:nvPr>
        </p:nvSpPr>
        <p:spPr>
          <a:xfrm>
            <a:off x="0" y="914400"/>
            <a:ext cx="12192000" cy="50292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0436061" y="-10801"/>
            <a:ext cx="1753527" cy="1753527"/>
          </a:xfrm>
          <a:prstGeom prst="rect">
            <a:avLst/>
          </a:prstGeom>
        </p:spPr>
      </p:pic>
      <p:pic>
        <p:nvPicPr>
          <p:cNvPr id="18" name="图片 17"/>
          <p:cNvPicPr>
            <a:picLocks noChangeAspect="1"/>
          </p:cNvPicPr>
          <p:nvPr>
            <p:custDataLst>
              <p:tags r:id="rId4"/>
            </p:custDataLst>
          </p:nvPr>
        </p:nvPicPr>
        <p:blipFill>
          <a:blip r:embed="rId10"/>
          <a:stretch>
            <a:fillRect/>
          </a:stretch>
        </p:blipFill>
        <p:spPr>
          <a:xfrm>
            <a:off x="0" y="5104461"/>
            <a:ext cx="1753527" cy="1753527"/>
          </a:xfrm>
          <a:prstGeom prst="rect">
            <a:avLst/>
          </a:prstGeom>
        </p:spPr>
      </p:pic>
      <p:sp>
        <p:nvSpPr>
          <p:cNvPr id="15" name="文本框 14"/>
          <p:cNvSpPr txBox="1"/>
          <p:nvPr>
            <p:custDataLst>
              <p:tags r:id="rId5"/>
            </p:custDataLst>
          </p:nvPr>
        </p:nvSpPr>
        <p:spPr>
          <a:xfrm>
            <a:off x="1219200" y="1302385"/>
            <a:ext cx="4495800" cy="1562735"/>
          </a:xfrm>
          <a:prstGeom prst="rect">
            <a:avLst/>
          </a:prstGeom>
          <a:noFill/>
        </p:spPr>
        <p:txBody>
          <a:bodyPr wrap="square" lIns="63500" tIns="25400" rIns="63500" bIns="25400" rtlCol="0" anchor="b" anchorCtr="0">
            <a:normAutofit/>
          </a:bodyPr>
          <a:lstStyle/>
          <a:p>
            <a:pPr marL="0" indent="0" algn="ctr">
              <a:lnSpc>
                <a:spcPct val="100000"/>
              </a:lnSpc>
              <a:spcBef>
                <a:spcPts val="0"/>
              </a:spcBef>
              <a:spcAft>
                <a:spcPts val="0"/>
              </a:spcAft>
              <a:buSzPct val="100000"/>
              <a:buNone/>
            </a:pPr>
            <a:r>
              <a:rPr lang="zh-CN" altLang="en-US" sz="4000" b="1" spc="160">
                <a:solidFill>
                  <a:schemeClr val="accent1">
                    <a:lumMod val="50000"/>
                  </a:schemeClr>
                </a:solidFill>
                <a:uFillTx/>
                <a:latin typeface="Times New Roman" panose="02020603050405020304" charset="0"/>
                <a:ea typeface="汉仪颜楷简" panose="00020600040101010101" charset="-122"/>
                <a:sym typeface="+mn-ea"/>
              </a:rPr>
              <a:t>色彩</a:t>
            </a:r>
          </a:p>
          <a:p>
            <a:pPr marL="0" indent="0" algn="ctr">
              <a:lnSpc>
                <a:spcPct val="100000"/>
              </a:lnSpc>
              <a:spcBef>
                <a:spcPts val="0"/>
              </a:spcBef>
              <a:spcAft>
                <a:spcPts val="0"/>
              </a:spcAft>
              <a:buSzPct val="100000"/>
              <a:buNone/>
            </a:pPr>
            <a:r>
              <a:rPr lang="zh-CN" altLang="en-US" sz="4000" b="1" spc="160">
                <a:solidFill>
                  <a:schemeClr val="accent1">
                    <a:lumMod val="50000"/>
                  </a:schemeClr>
                </a:solidFill>
                <a:uFillTx/>
                <a:latin typeface="Times New Roman" panose="02020603050405020304" charset="0"/>
                <a:ea typeface="汉仪颜楷简" panose="00020600040101010101" charset="-122"/>
                <a:sym typeface="+mn-ea"/>
              </a:rPr>
              <a:t>搭配小能手</a:t>
            </a:r>
          </a:p>
        </p:txBody>
      </p:sp>
      <p:pic>
        <p:nvPicPr>
          <p:cNvPr id="16" name="图片 15"/>
          <p:cNvPicPr>
            <a:picLocks noChangeAspect="1"/>
          </p:cNvPicPr>
          <p:nvPr>
            <p:custDataLst>
              <p:tags r:id="rId6"/>
            </p:custDataLst>
          </p:nvPr>
        </p:nvPicPr>
        <p:blipFill rotWithShape="1">
          <a:blip r:embed="rId11"/>
          <a:srcRect t="10292" b="10612"/>
          <a:stretch>
            <a:fillRect/>
          </a:stretch>
        </p:blipFill>
        <p:spPr>
          <a:xfrm>
            <a:off x="1279525" y="3313430"/>
            <a:ext cx="4435475" cy="1715770"/>
          </a:xfrm>
          <a:custGeom>
            <a:avLst/>
            <a:gdLst/>
            <a:ahLst/>
            <a:cxnLst>
              <a:cxn ang="3">
                <a:pos x="hc" y="t"/>
              </a:cxn>
              <a:cxn ang="cd2">
                <a:pos x="l" y="vc"/>
              </a:cxn>
              <a:cxn ang="cd4">
                <a:pos x="hc" y="b"/>
              </a:cxn>
              <a:cxn ang="0">
                <a:pos x="r" y="vc"/>
              </a:cxn>
            </a:cxnLst>
            <a:rect l="l" t="t" r="r" b="b"/>
            <a:pathLst>
              <a:path w="7920" h="3360">
                <a:moveTo>
                  <a:pt x="0" y="0"/>
                </a:moveTo>
                <a:lnTo>
                  <a:pt x="7920" y="0"/>
                </a:lnTo>
                <a:lnTo>
                  <a:pt x="7920" y="3360"/>
                </a:lnTo>
                <a:lnTo>
                  <a:pt x="0" y="3360"/>
                </a:lnTo>
                <a:lnTo>
                  <a:pt x="0" y="0"/>
                </a:lnTo>
                <a:close/>
              </a:path>
            </a:pathLst>
          </a:custGeom>
        </p:spPr>
      </p:pic>
      <p:sp>
        <p:nvSpPr>
          <p:cNvPr id="17" name="Title 6"/>
          <p:cNvSpPr txBox="1"/>
          <p:nvPr>
            <p:custDataLst>
              <p:tags r:id="rId7"/>
            </p:custDataLst>
          </p:nvPr>
        </p:nvSpPr>
        <p:spPr>
          <a:xfrm>
            <a:off x="6172209" y="1828787"/>
            <a:ext cx="4800625" cy="3200425"/>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通过实际操作，</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学习色彩搭配的基本原则，提升色彩运用能力。</a:t>
            </a: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老师给我们示范色彩搭配的基本技巧，如对比色、邻近色等。</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分组进行色彩搭配练习，如设计一张家庭聚会的邀请函或海报。</a:t>
            </a: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每组提交了一份色彩搭配作品，并解释了色彩选择的理由和效果。</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8"/>
          <a:stretch>
            <a:fillRect/>
          </a:stretch>
        </p:blipFill>
        <p:spPr>
          <a:xfrm>
            <a:off x="0" y="0"/>
            <a:ext cx="720090" cy="720090"/>
          </a:xfrm>
          <a:prstGeom prst="rect">
            <a:avLst/>
          </a:prstGeom>
        </p:spPr>
      </p:pic>
      <p:pic>
        <p:nvPicPr>
          <p:cNvPr id="16" name="图片 15"/>
          <p:cNvPicPr>
            <a:picLocks noChangeAspect="1"/>
          </p:cNvPicPr>
          <p:nvPr>
            <p:custDataLst>
              <p:tags r:id="rId3"/>
            </p:custDataLst>
          </p:nvPr>
        </p:nvPicPr>
        <p:blipFill>
          <a:blip r:embed="rId9"/>
          <a:stretch>
            <a:fillRect/>
          </a:stretch>
        </p:blipFill>
        <p:spPr>
          <a:xfrm>
            <a:off x="11471910" y="6137910"/>
            <a:ext cx="720090" cy="720090"/>
          </a:xfrm>
          <a:prstGeom prst="rect">
            <a:avLst/>
          </a:prstGeom>
        </p:spPr>
      </p:pic>
      <p:sp>
        <p:nvSpPr>
          <p:cNvPr id="10" name="文本框 9"/>
          <p:cNvSpPr txBox="1"/>
          <p:nvPr>
            <p:custDataLst>
              <p:tags r:id="rId4"/>
            </p:custDataLst>
          </p:nvPr>
        </p:nvSpPr>
        <p:spPr>
          <a:xfrm>
            <a:off x="609562" y="609480"/>
            <a:ext cx="10972876" cy="762114"/>
          </a:xfrm>
          <a:prstGeom prst="rect">
            <a:avLst/>
          </a:prstGeom>
          <a:noFill/>
        </p:spPr>
        <p:txBody>
          <a:bodyPr wrap="square" lIns="63500" tIns="25400" rIns="63500" bIns="25400" rtlCol="0" anchor="t" anchorCtr="0">
            <a:normAutofit/>
          </a:bodyPr>
          <a:lstStyle/>
          <a:p>
            <a:pPr marL="0" indent="0" algn="ctr">
              <a:lnSpc>
                <a:spcPct val="100000"/>
              </a:lnSpc>
              <a:spcBef>
                <a:spcPts val="0"/>
              </a:spcBef>
              <a:spcAft>
                <a:spcPts val="0"/>
              </a:spcAft>
              <a:buSzPct val="100000"/>
              <a:buNone/>
            </a:pPr>
            <a:r>
              <a:rPr lang="zh-CN" altLang="en-US" sz="3600" b="1" spc="160">
                <a:solidFill>
                  <a:schemeClr val="accent1">
                    <a:lumMod val="50000"/>
                  </a:schemeClr>
                </a:solidFill>
                <a:uFillTx/>
                <a:latin typeface="Times New Roman" panose="02020603050405020304" charset="0"/>
                <a:ea typeface="汉仪颜楷简" panose="00020600040101010101" charset="-122"/>
                <a:sym typeface="+mn-ea"/>
              </a:rPr>
              <a:t>校园的色彩改造计划</a:t>
            </a:r>
          </a:p>
        </p:txBody>
      </p:sp>
      <p:pic>
        <p:nvPicPr>
          <p:cNvPr id="14" name="图片 13"/>
          <p:cNvPicPr>
            <a:picLocks noChangeAspect="1"/>
          </p:cNvPicPr>
          <p:nvPr>
            <p:custDataLst>
              <p:tags r:id="rId5"/>
            </p:custDataLst>
          </p:nvPr>
        </p:nvPicPr>
        <p:blipFill rotWithShape="1">
          <a:blip r:embed="rId10"/>
          <a:srcRect l="9614" r="10185"/>
          <a:stretch>
            <a:fillRect/>
          </a:stretch>
        </p:blipFill>
        <p:spPr>
          <a:xfrm>
            <a:off x="609561" y="1676413"/>
            <a:ext cx="10972875" cy="2377453"/>
          </a:xfrm>
          <a:custGeom>
            <a:avLst/>
            <a:gdLst/>
            <a:ahLst/>
            <a:cxnLst>
              <a:cxn ang="3">
                <a:pos x="hc" y="t"/>
              </a:cxn>
              <a:cxn ang="cd2">
                <a:pos x="l" y="vc"/>
              </a:cxn>
              <a:cxn ang="cd4">
                <a:pos x="hc" y="b"/>
              </a:cxn>
              <a:cxn ang="0">
                <a:pos x="r" y="vc"/>
              </a:cxn>
            </a:cxnLst>
            <a:rect l="l" t="t" r="r" b="b"/>
            <a:pathLst>
              <a:path w="17280" h="4320">
                <a:moveTo>
                  <a:pt x="0" y="0"/>
                </a:moveTo>
                <a:lnTo>
                  <a:pt x="17280" y="0"/>
                </a:lnTo>
                <a:lnTo>
                  <a:pt x="17280" y="4320"/>
                </a:lnTo>
                <a:lnTo>
                  <a:pt x="0" y="4320"/>
                </a:lnTo>
                <a:lnTo>
                  <a:pt x="0" y="0"/>
                </a:lnTo>
                <a:close/>
              </a:path>
            </a:pathLst>
          </a:custGeom>
        </p:spPr>
      </p:pic>
      <p:sp>
        <p:nvSpPr>
          <p:cNvPr id="15" name="Title 6"/>
          <p:cNvSpPr txBox="1"/>
          <p:nvPr>
            <p:custDataLst>
              <p:tags r:id="rId6"/>
            </p:custDataLst>
          </p:nvPr>
        </p:nvSpPr>
        <p:spPr>
          <a:xfrm>
            <a:off x="609562" y="4358640"/>
            <a:ext cx="10972800" cy="1737360"/>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将色彩知识应用于实际生活中，提升校园环境的色彩美感。</a:t>
            </a: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观察并分析校园中某个空间的色彩搭配，提出改进建议，并且动手实施色彩改造计划。</a:t>
            </a: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提交了一份色彩改造计划，并尝试实施了至少一项改造措施。</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8"/>
          <a:stretch>
            <a:fillRect/>
          </a:stretch>
        </p:blipFill>
        <p:spPr>
          <a:xfrm>
            <a:off x="0" y="0"/>
            <a:ext cx="720090" cy="720090"/>
          </a:xfrm>
          <a:prstGeom prst="rect">
            <a:avLst/>
          </a:prstGeom>
        </p:spPr>
      </p:pic>
      <p:pic>
        <p:nvPicPr>
          <p:cNvPr id="10" name="图片 9"/>
          <p:cNvPicPr>
            <a:picLocks noChangeAspect="1"/>
          </p:cNvPicPr>
          <p:nvPr>
            <p:custDataLst>
              <p:tags r:id="rId3"/>
            </p:custDataLst>
          </p:nvPr>
        </p:nvPicPr>
        <p:blipFill>
          <a:blip r:embed="rId9"/>
          <a:stretch>
            <a:fillRect/>
          </a:stretch>
        </p:blipFill>
        <p:spPr>
          <a:xfrm>
            <a:off x="11471910" y="6137910"/>
            <a:ext cx="720090" cy="720090"/>
          </a:xfrm>
          <a:prstGeom prst="rect">
            <a:avLst/>
          </a:prstGeom>
        </p:spPr>
      </p:pic>
      <p:sp>
        <p:nvSpPr>
          <p:cNvPr id="7" name="文本框 6"/>
          <p:cNvSpPr txBox="1"/>
          <p:nvPr>
            <p:custDataLst>
              <p:tags r:id="rId4"/>
            </p:custDataLst>
          </p:nvPr>
        </p:nvSpPr>
        <p:spPr>
          <a:xfrm>
            <a:off x="609562" y="609480"/>
            <a:ext cx="10972876" cy="762114"/>
          </a:xfrm>
          <a:prstGeom prst="rect">
            <a:avLst/>
          </a:prstGeom>
          <a:noFill/>
        </p:spPr>
        <p:txBody>
          <a:bodyPr wrap="square" lIns="63500" tIns="25400" rIns="63500" bIns="25400" rtlCol="0" anchor="t" anchorCtr="0">
            <a:normAutofit/>
          </a:bodyPr>
          <a:lstStyle/>
          <a:p>
            <a:pPr marL="0" indent="0" algn="ctr">
              <a:lnSpc>
                <a:spcPct val="100000"/>
              </a:lnSpc>
              <a:spcBef>
                <a:spcPts val="0"/>
              </a:spcBef>
              <a:spcAft>
                <a:spcPts val="0"/>
              </a:spcAft>
              <a:buSzPct val="100000"/>
              <a:buNone/>
            </a:pPr>
            <a:r>
              <a:rPr lang="zh-CN" altLang="en-US" sz="3600" b="1" spc="160">
                <a:solidFill>
                  <a:schemeClr val="accent1">
                    <a:lumMod val="50000"/>
                  </a:schemeClr>
                </a:solidFill>
                <a:uFillTx/>
                <a:latin typeface="Times New Roman" panose="02020603050405020304" charset="0"/>
                <a:ea typeface="汉仪颜楷简" panose="00020600040101010101" charset="-122"/>
                <a:sym typeface="+mn-ea"/>
              </a:rPr>
              <a:t>我的色彩梦想职业</a:t>
            </a:r>
          </a:p>
        </p:txBody>
      </p:sp>
      <p:pic>
        <p:nvPicPr>
          <p:cNvPr id="8" name="图片 7"/>
          <p:cNvPicPr>
            <a:picLocks noChangeAspect="1"/>
          </p:cNvPicPr>
          <p:nvPr>
            <p:custDataLst>
              <p:tags r:id="rId5"/>
            </p:custDataLst>
          </p:nvPr>
        </p:nvPicPr>
        <p:blipFill rotWithShape="1">
          <a:blip r:embed="rId10"/>
          <a:srcRect l="9614" r="10185"/>
          <a:stretch>
            <a:fillRect/>
          </a:stretch>
        </p:blipFill>
        <p:spPr>
          <a:xfrm>
            <a:off x="609561" y="1676413"/>
            <a:ext cx="10972875" cy="2377453"/>
          </a:xfrm>
          <a:custGeom>
            <a:avLst/>
            <a:gdLst/>
            <a:ahLst/>
            <a:cxnLst>
              <a:cxn ang="3">
                <a:pos x="hc" y="t"/>
              </a:cxn>
              <a:cxn ang="cd2">
                <a:pos x="l" y="vc"/>
              </a:cxn>
              <a:cxn ang="cd4">
                <a:pos x="hc" y="b"/>
              </a:cxn>
              <a:cxn ang="0">
                <a:pos x="r" y="vc"/>
              </a:cxn>
            </a:cxnLst>
            <a:rect l="l" t="t" r="r" b="b"/>
            <a:pathLst>
              <a:path w="17280" h="4320">
                <a:moveTo>
                  <a:pt x="0" y="0"/>
                </a:moveTo>
                <a:lnTo>
                  <a:pt x="17280" y="0"/>
                </a:lnTo>
                <a:lnTo>
                  <a:pt x="17280" y="4320"/>
                </a:lnTo>
                <a:lnTo>
                  <a:pt x="0" y="4320"/>
                </a:lnTo>
                <a:lnTo>
                  <a:pt x="0" y="0"/>
                </a:lnTo>
                <a:close/>
              </a:path>
            </a:pathLst>
          </a:custGeom>
        </p:spPr>
      </p:pic>
      <p:sp>
        <p:nvSpPr>
          <p:cNvPr id="11" name="Title 6"/>
          <p:cNvSpPr txBox="1"/>
          <p:nvPr>
            <p:custDataLst>
              <p:tags r:id="rId6"/>
            </p:custDataLst>
          </p:nvPr>
        </p:nvSpPr>
        <p:spPr>
          <a:xfrm>
            <a:off x="609562" y="4358640"/>
            <a:ext cx="10972800" cy="1737360"/>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思考了色彩在未来职业中的应用，产生了对色彩相关职业的兴趣。</a:t>
            </a: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展示了不同职业中色彩的运用，如室内设计师、服装设计师等，并且</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畅谈了</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的色彩梦想职业，并思考如何为之努力。</a:t>
            </a: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提出了一个色彩相关的职业梦想，并简述了实现该梦想的计划。</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矩形 18"/>
          <p:cNvSpPr/>
          <p:nvPr>
            <p:custDataLst>
              <p:tags r:id="rId2"/>
            </p:custDataLst>
          </p:nvPr>
        </p:nvSpPr>
        <p:spPr>
          <a:xfrm>
            <a:off x="0" y="914400"/>
            <a:ext cx="12192000" cy="50292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0436061" y="-10801"/>
            <a:ext cx="1753527" cy="1753527"/>
          </a:xfrm>
          <a:prstGeom prst="rect">
            <a:avLst/>
          </a:prstGeom>
        </p:spPr>
      </p:pic>
      <p:pic>
        <p:nvPicPr>
          <p:cNvPr id="18" name="图片 17"/>
          <p:cNvPicPr>
            <a:picLocks noChangeAspect="1"/>
          </p:cNvPicPr>
          <p:nvPr>
            <p:custDataLst>
              <p:tags r:id="rId4"/>
            </p:custDataLst>
          </p:nvPr>
        </p:nvPicPr>
        <p:blipFill>
          <a:blip r:embed="rId10"/>
          <a:stretch>
            <a:fillRect/>
          </a:stretch>
        </p:blipFill>
        <p:spPr>
          <a:xfrm>
            <a:off x="0" y="5104461"/>
            <a:ext cx="1753527" cy="1753527"/>
          </a:xfrm>
          <a:prstGeom prst="rect">
            <a:avLst/>
          </a:prstGeom>
        </p:spPr>
      </p:pic>
      <p:sp>
        <p:nvSpPr>
          <p:cNvPr id="14" name="文本框 13"/>
          <p:cNvSpPr txBox="1"/>
          <p:nvPr>
            <p:custDataLst>
              <p:tags r:id="rId5"/>
            </p:custDataLst>
          </p:nvPr>
        </p:nvSpPr>
        <p:spPr>
          <a:xfrm>
            <a:off x="1219166" y="1508125"/>
            <a:ext cx="3695738" cy="1562100"/>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160">
                <a:solidFill>
                  <a:schemeClr val="accent1">
                    <a:lumMod val="50000"/>
                  </a:schemeClr>
                </a:solidFill>
                <a:uFillTx/>
                <a:latin typeface="Times New Roman" panose="02020603050405020304" charset="0"/>
                <a:ea typeface="汉仪颜楷简" panose="00020600040101010101" charset="-122"/>
                <a:sym typeface="+mn-ea"/>
              </a:rPr>
              <a:t>色彩之旅的</a:t>
            </a:r>
          </a:p>
          <a:p>
            <a:pPr marL="0" indent="0" algn="l">
              <a:lnSpc>
                <a:spcPct val="100000"/>
              </a:lnSpc>
              <a:spcBef>
                <a:spcPts val="0"/>
              </a:spcBef>
              <a:spcAft>
                <a:spcPts val="0"/>
              </a:spcAft>
              <a:buSzPct val="100000"/>
              <a:buNone/>
            </a:pPr>
            <a:r>
              <a:rPr lang="zh-CN" altLang="en-US" sz="4000" b="1" spc="160">
                <a:solidFill>
                  <a:schemeClr val="accent1">
                    <a:lumMod val="50000"/>
                  </a:schemeClr>
                </a:solidFill>
                <a:uFillTx/>
                <a:latin typeface="Times New Roman" panose="02020603050405020304" charset="0"/>
                <a:ea typeface="汉仪颜楷简" panose="00020600040101010101" charset="-122"/>
                <a:sym typeface="+mn-ea"/>
              </a:rPr>
              <a:t>收获与感悟</a:t>
            </a:r>
          </a:p>
        </p:txBody>
      </p:sp>
      <p:pic>
        <p:nvPicPr>
          <p:cNvPr id="15" name="图片 14"/>
          <p:cNvPicPr>
            <a:picLocks noChangeAspect="1"/>
          </p:cNvPicPr>
          <p:nvPr>
            <p:custDataLst>
              <p:tags r:id="rId6"/>
            </p:custDataLst>
          </p:nvPr>
        </p:nvPicPr>
        <p:blipFill rotWithShape="1">
          <a:blip r:embed="rId11"/>
          <a:srcRect t="1890" b="1890"/>
          <a:stretch>
            <a:fillRect/>
          </a:stretch>
        </p:blipFill>
        <p:spPr>
          <a:xfrm>
            <a:off x="1219166" y="3695700"/>
            <a:ext cx="3695738" cy="1333500"/>
          </a:xfrm>
          <a:custGeom>
            <a:avLst/>
            <a:gdLst/>
            <a:ahLst/>
            <a:cxnLst>
              <a:cxn ang="3">
                <a:pos x="hc" y="t"/>
              </a:cxn>
              <a:cxn ang="cd2">
                <a:pos x="l" y="vc"/>
              </a:cxn>
              <a:cxn ang="cd4">
                <a:pos x="hc" y="b"/>
              </a:cxn>
              <a:cxn ang="0">
                <a:pos x="r" y="vc"/>
              </a:cxn>
            </a:cxnLst>
            <a:rect l="l" t="t" r="r" b="b"/>
            <a:pathLst>
              <a:path w="7920" h="3360">
                <a:moveTo>
                  <a:pt x="0" y="0"/>
                </a:moveTo>
                <a:lnTo>
                  <a:pt x="7920" y="0"/>
                </a:lnTo>
                <a:lnTo>
                  <a:pt x="7920" y="3360"/>
                </a:lnTo>
                <a:lnTo>
                  <a:pt x="0" y="3360"/>
                </a:lnTo>
                <a:lnTo>
                  <a:pt x="0" y="0"/>
                </a:lnTo>
                <a:close/>
              </a:path>
            </a:pathLst>
          </a:custGeom>
        </p:spPr>
      </p:pic>
      <p:sp>
        <p:nvSpPr>
          <p:cNvPr id="16" name="Title 6"/>
          <p:cNvSpPr txBox="1"/>
          <p:nvPr>
            <p:custDataLst>
              <p:tags r:id="rId7"/>
            </p:custDataLst>
          </p:nvPr>
        </p:nvSpPr>
        <p:spPr>
          <a:xfrm>
            <a:off x="5372109" y="1828787"/>
            <a:ext cx="5600725" cy="3200425"/>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sym typeface="+mn-ea"/>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我们总结整个活动过程中的学习收获和情感体验，深化我们对“美术是创造性劳动”的理解。</a:t>
            </a: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撰写了一篇心得体会，回顾自己在色彩学习中的成长和变化。小组内也分享心得体会，互相学习和借鉴。</a:t>
            </a: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我们的</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心得体会包含对色彩认知的提升、色彩运用能力的提升以及对美术创造性劳动的理解等方面。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5" name="表格 24"/>
          <p:cNvGraphicFramePr/>
          <p:nvPr>
            <p:custDataLst>
              <p:tags r:id="rId2"/>
            </p:custDataLst>
          </p:nvPr>
        </p:nvGraphicFramePr>
        <p:xfrm>
          <a:off x="1445260" y="3741420"/>
          <a:ext cx="4309745" cy="1332865"/>
        </p:xfrm>
        <a:graphic>
          <a:graphicData uri="http://schemas.openxmlformats.org/drawingml/2006/table">
            <a:tbl>
              <a:tblPr firstRow="1" bandRow="1">
                <a:tableStyleId>{5C22544A-7EE6-4342-B048-85BDC9FD1C3A}</a:tableStyleId>
              </a:tblPr>
              <a:tblGrid>
                <a:gridCol w="1520825">
                  <a:extLst>
                    <a:ext uri="{9D8B030D-6E8A-4147-A177-3AD203B41FA5}">
                      <a16:colId xmlns:a16="http://schemas.microsoft.com/office/drawing/2014/main" val="20000"/>
                    </a:ext>
                  </a:extLst>
                </a:gridCol>
                <a:gridCol w="1521460">
                  <a:extLst>
                    <a:ext uri="{9D8B030D-6E8A-4147-A177-3AD203B41FA5}">
                      <a16:colId xmlns:a16="http://schemas.microsoft.com/office/drawing/2014/main" val="20001"/>
                    </a:ext>
                  </a:extLst>
                </a:gridCol>
                <a:gridCol w="1267460">
                  <a:extLst>
                    <a:ext uri="{9D8B030D-6E8A-4147-A177-3AD203B41FA5}">
                      <a16:colId xmlns:a16="http://schemas.microsoft.com/office/drawing/2014/main" val="20002"/>
                    </a:ext>
                  </a:extLst>
                </a:gridCol>
              </a:tblGrid>
              <a:tr h="684530">
                <a:tc>
                  <a:txBody>
                    <a:bodyPr/>
                    <a:lstStyle/>
                    <a:p>
                      <a:pPr marL="0" indent="0" algn="ctr">
                        <a:lnSpc>
                          <a:spcPct val="120000"/>
                        </a:lnSpc>
                        <a:spcBef>
                          <a:spcPts val="0"/>
                        </a:spcBef>
                        <a:spcAft>
                          <a:spcPts val="0"/>
                        </a:spcAft>
                      </a:pPr>
                      <a:r>
                        <a:rPr lang="zh-CN" sz="1400" b="1" spc="130">
                          <a:latin typeface="仿宋" panose="02010609060101010101" charset="-122"/>
                          <a:ea typeface="仿宋" panose="02010609060101010101" charset="-122"/>
                        </a:rPr>
                        <a:t>比较维度</a:t>
                      </a:r>
                    </a:p>
                  </a:txBody>
                  <a:tcPr marL="215900" marR="215900" marT="133350" marB="133350" anchor="ctr"/>
                </a:tc>
                <a:tc>
                  <a:txBody>
                    <a:bodyPr/>
                    <a:lstStyle/>
                    <a:p>
                      <a:pPr marL="0" indent="0" algn="ctr">
                        <a:lnSpc>
                          <a:spcPct val="120000"/>
                        </a:lnSpc>
                        <a:spcBef>
                          <a:spcPts val="0"/>
                        </a:spcBef>
                        <a:spcAft>
                          <a:spcPts val="0"/>
                        </a:spcAft>
                      </a:pPr>
                      <a:r>
                        <a:rPr lang="zh-CN" sz="1400" b="1" spc="130">
                          <a:latin typeface="仿宋" panose="02010609060101010101" charset="-122"/>
                          <a:ea typeface="仿宋" panose="02010609060101010101" charset="-122"/>
                        </a:rPr>
                        <a:t>我</a:t>
                      </a:r>
                    </a:p>
                  </a:txBody>
                  <a:tcPr marL="215900" marR="215900" marT="133350" marB="133350" anchor="ctr"/>
                </a:tc>
                <a:tc>
                  <a:txBody>
                    <a:bodyPr/>
                    <a:lstStyle/>
                    <a:p>
                      <a:pPr marL="0" indent="0" algn="ctr">
                        <a:lnSpc>
                          <a:spcPct val="120000"/>
                        </a:lnSpc>
                        <a:spcBef>
                          <a:spcPts val="0"/>
                        </a:spcBef>
                        <a:spcAft>
                          <a:spcPts val="0"/>
                        </a:spcAft>
                      </a:pPr>
                      <a:r>
                        <a:rPr lang="zh-CN" sz="1400" b="1" spc="130">
                          <a:latin typeface="仿宋" panose="02010609060101010101" charset="-122"/>
                          <a:ea typeface="仿宋" panose="02010609060101010101" charset="-122"/>
                        </a:rPr>
                        <a:t>教材</a:t>
                      </a:r>
                      <a:endParaRPr lang="en-US" altLang="zh-CN" sz="1400" b="1" spc="130">
                        <a:latin typeface="仿宋" panose="02010609060101010101" charset="-122"/>
                        <a:ea typeface="仿宋" panose="02010609060101010101" charset="-122"/>
                      </a:endParaRPr>
                    </a:p>
                  </a:txBody>
                  <a:tcPr marL="215900" marR="215900" marT="133350" marB="133350" anchor="ctr"/>
                </a:tc>
                <a:extLst>
                  <a:ext uri="{0D108BD9-81ED-4DB2-BD59-A6C34878D82A}">
                    <a16:rowId xmlns:a16="http://schemas.microsoft.com/office/drawing/2014/main" val="10000"/>
                  </a:ext>
                </a:extLst>
              </a:tr>
              <a:tr h="648335">
                <a:tc>
                  <a:txBody>
                    <a:bodyPr/>
                    <a:lstStyle/>
                    <a:p>
                      <a:pPr marL="0" indent="0" algn="ctr">
                        <a:lnSpc>
                          <a:spcPct val="120000"/>
                        </a:lnSpc>
                        <a:spcBef>
                          <a:spcPts val="0"/>
                        </a:spcBef>
                        <a:spcAft>
                          <a:spcPts val="0"/>
                        </a:spcAft>
                      </a:pPr>
                      <a:r>
                        <a:rPr lang="zh-CN" sz="1400" b="0" spc="130">
                          <a:latin typeface="仿宋" panose="02010609060101010101" charset="-122"/>
                          <a:ea typeface="仿宋" panose="02010609060101010101" charset="-122"/>
                          <a:cs typeface="仿宋" panose="02010609060101010101" charset="-122"/>
                        </a:rPr>
                        <a:t>定义</a:t>
                      </a:r>
                    </a:p>
                  </a:txBody>
                  <a:tcPr marL="215900" marR="215900" marT="133350" marB="133350" anchor="ctr"/>
                </a:tc>
                <a:tc>
                  <a:txBody>
                    <a:bodyPr/>
                    <a:lstStyle/>
                    <a:p>
                      <a:pPr marL="0" indent="0" algn="ctr">
                        <a:lnSpc>
                          <a:spcPct val="120000"/>
                        </a:lnSpc>
                        <a:spcBef>
                          <a:spcPts val="0"/>
                        </a:spcBef>
                        <a:spcAft>
                          <a:spcPts val="0"/>
                        </a:spcAft>
                      </a:pPr>
                      <a:endParaRPr lang="en-US" altLang="zh-CN" sz="1400" b="0" spc="130">
                        <a:latin typeface="仿宋" panose="02010609060101010101" charset="-122"/>
                        <a:ea typeface="仿宋" panose="02010609060101010101" charset="-122"/>
                      </a:endParaRPr>
                    </a:p>
                  </a:txBody>
                  <a:tcPr marL="215900" marR="215900" marT="133350" marB="133350" anchor="ctr"/>
                </a:tc>
                <a:tc>
                  <a:txBody>
                    <a:bodyPr/>
                    <a:lstStyle/>
                    <a:p>
                      <a:pPr algn="ctr">
                        <a:lnSpc>
                          <a:spcPct val="120000"/>
                        </a:lnSpc>
                        <a:spcBef>
                          <a:spcPts val="0"/>
                        </a:spcBef>
                        <a:spcAft>
                          <a:spcPts val="0"/>
                        </a:spcAft>
                      </a:pPr>
                      <a:endParaRPr sz="1400" b="0" spc="130">
                        <a:latin typeface="仿宋" panose="02010609060101010101" charset="-122"/>
                        <a:ea typeface="仿宋" panose="02010609060101010101" charset="-122"/>
                      </a:endParaRPr>
                    </a:p>
                  </a:txBody>
                  <a:tcPr marL="215900" marR="215900" marT="133350" marB="133350" anchor="ctr"/>
                </a:tc>
                <a:extLst>
                  <a:ext uri="{0D108BD9-81ED-4DB2-BD59-A6C34878D82A}">
                    <a16:rowId xmlns:a16="http://schemas.microsoft.com/office/drawing/2014/main" val="10001"/>
                  </a:ext>
                </a:extLst>
              </a:tr>
            </a:tbl>
          </a:graphicData>
        </a:graphic>
      </p:graphicFrame>
      <p:pic>
        <p:nvPicPr>
          <p:cNvPr id="5" name="图片 4" descr="图片1"/>
          <p:cNvPicPr>
            <a:picLocks noChangeAspect="1"/>
          </p:cNvPicPr>
          <p:nvPr>
            <p:custDataLst>
              <p:tags r:id="rId3"/>
            </p:custDataLst>
          </p:nvPr>
        </p:nvPicPr>
        <p:blipFill rotWithShape="1">
          <a:blip r:embed="rId8"/>
          <a:srcRect t="21883" b="21883"/>
          <a:stretch>
            <a:fillRect/>
          </a:stretch>
        </p:blipFill>
        <p:spPr>
          <a:xfrm>
            <a:off x="0" y="1904"/>
            <a:ext cx="12192002" cy="6856096"/>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2" name="矩形 1"/>
          <p:cNvSpPr/>
          <p:nvPr>
            <p:custDataLst>
              <p:tags r:id="rId4"/>
            </p:custDataLst>
          </p:nvPr>
        </p:nvSpPr>
        <p:spPr>
          <a:xfrm>
            <a:off x="79375" y="2784475"/>
            <a:ext cx="12110085" cy="3977640"/>
          </a:xfrm>
          <a:prstGeom prst="rect">
            <a:avLst/>
          </a:prstGeom>
          <a:gradFill>
            <a:gsLst>
              <a:gs pos="0">
                <a:schemeClr val="accent1">
                  <a:alpha val="80000"/>
                </a:schemeClr>
              </a:gs>
              <a:gs pos="100000">
                <a:schemeClr val="accent1">
                  <a:alpha val="90000"/>
                </a:schemeClr>
              </a:gs>
            </a:gsLst>
            <a:lin ang="7686813"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标题 6"/>
          <p:cNvSpPr>
            <a:spLocks noGrp="1"/>
          </p:cNvSpPr>
          <p:nvPr>
            <p:ph type="title"/>
            <p:custDataLst>
              <p:tags r:id="rId5"/>
            </p:custDataLst>
          </p:nvPr>
        </p:nvSpPr>
        <p:spPr>
          <a:xfrm>
            <a:off x="592455" y="2784732"/>
            <a:ext cx="10048050" cy="787267"/>
          </a:xfrm>
          <a:noFill/>
        </p:spPr>
        <p:txBody>
          <a:bodyPr wrap="square" lIns="0" tIns="0" rIns="0" bIns="0" rtlCol="0" anchor="ctr">
            <a:noAutofit/>
          </a:bodyPr>
          <a:lstStyle/>
          <a:p>
            <a:pPr algn="l">
              <a:lnSpc>
                <a:spcPct val="150000"/>
              </a:lnSpc>
            </a:pPr>
            <a:r>
              <a:rPr sz="3400">
                <a:solidFill>
                  <a:schemeClr val="accent1">
                    <a:lumMod val="50000"/>
                  </a:schemeClr>
                </a:solidFill>
                <a:latin typeface="Times New Roman" panose="02020603050405020304" charset="0"/>
                <a:ea typeface="汉仪颜楷简" panose="00020600040101010101" charset="-122"/>
                <a:sym typeface="+mn-ea"/>
              </a:rPr>
              <a:t>整理</a:t>
            </a:r>
            <a:r>
              <a:rPr lang="en-US" altLang="zh-CN" sz="3400">
                <a:solidFill>
                  <a:schemeClr val="accent1">
                    <a:lumMod val="50000"/>
                  </a:schemeClr>
                </a:solidFill>
                <a:latin typeface="Times New Roman" panose="02020603050405020304" charset="0"/>
                <a:ea typeface="汉仪颜楷简" panose="00020600040101010101" charset="-122"/>
                <a:sym typeface="+mn-ea"/>
              </a:rPr>
              <a:t>”</a:t>
            </a:r>
            <a:r>
              <a:rPr sz="3400">
                <a:solidFill>
                  <a:schemeClr val="accent1">
                    <a:lumMod val="50000"/>
                  </a:schemeClr>
                </a:solidFill>
                <a:latin typeface="Times New Roman" panose="02020603050405020304" charset="0"/>
                <a:ea typeface="汉仪颜楷简" panose="00020600040101010101" charset="-122"/>
                <a:sym typeface="+mn-ea"/>
              </a:rPr>
              <a:t>活动模块</a:t>
            </a:r>
            <a:r>
              <a:rPr lang="en-US" altLang="zh-CN" sz="3400">
                <a:solidFill>
                  <a:schemeClr val="accent1">
                    <a:lumMod val="50000"/>
                  </a:schemeClr>
                </a:solidFill>
                <a:latin typeface="Times New Roman" panose="02020603050405020304" charset="0"/>
                <a:ea typeface="汉仪颜楷简" panose="00020600040101010101" charset="-122"/>
                <a:sym typeface="+mn-ea"/>
              </a:rPr>
              <a:t>”</a:t>
            </a:r>
            <a:r>
              <a:rPr sz="3400">
                <a:solidFill>
                  <a:schemeClr val="accent1">
                    <a:lumMod val="50000"/>
                  </a:schemeClr>
                </a:solidFill>
                <a:latin typeface="Times New Roman" panose="02020603050405020304" charset="0"/>
                <a:ea typeface="汉仪颜楷简" panose="00020600040101010101" charset="-122"/>
                <a:sym typeface="+mn-ea"/>
              </a:rPr>
              <a:t>的感性材料加以抽象概括</a:t>
            </a:r>
            <a:endParaRPr lang="zh-CN" altLang="en-US" sz="3400" spc="0" dirty="0">
              <a:solidFill>
                <a:schemeClr val="lt1"/>
              </a:solidFill>
              <a:cs typeface="+mn-cs"/>
            </a:endParaRPr>
          </a:p>
        </p:txBody>
      </p:sp>
      <p:sp>
        <p:nvSpPr>
          <p:cNvPr id="101" name="正文"/>
          <p:cNvSpPr txBox="1"/>
          <p:nvPr>
            <p:custDataLst>
              <p:tags r:id="rId6"/>
            </p:custDataLst>
          </p:nvPr>
        </p:nvSpPr>
        <p:spPr>
          <a:xfrm>
            <a:off x="539115" y="3684270"/>
            <a:ext cx="11198860" cy="1909445"/>
          </a:xfrm>
          <a:prstGeom prst="rect">
            <a:avLst/>
          </a:prstGeom>
          <a:noFill/>
        </p:spPr>
        <p:txBody>
          <a:bodyPr wrap="square" lIns="0" tIns="36195" rIns="0" bIns="0" rtlCol="0" anchor="t" anchorCtr="0">
            <a:noAutofit/>
          </a:bodyPr>
          <a:lstStyle/>
          <a:p>
            <a:pPr indent="0" algn="just" fontAlgn="auto">
              <a:lnSpc>
                <a:spcPct val="130000"/>
              </a:lnSpc>
              <a:buClr>
                <a:srgbClr val="376FFF"/>
              </a:buClr>
              <a:buSzPct val="80000"/>
              <a:buNone/>
            </a:pPr>
            <a:r>
              <a:rPr lang="en-US" altLang="zh-CN" sz="1900" spc="150" dirty="0">
                <a:solidFill>
                  <a:schemeClr val="tx1">
                    <a:lumMod val="85000"/>
                    <a:lumOff val="15000"/>
                  </a:schemeClr>
                </a:solidFill>
                <a:latin typeface="+mn-ea"/>
                <a:cs typeface="+mn-ea"/>
                <a:sym typeface="+mn-ea"/>
              </a:rPr>
              <a:t>     </a:t>
            </a:r>
            <a:r>
              <a:rPr lang="zh-CN" altLang="en-US" sz="1900" spc="150" dirty="0">
                <a:solidFill>
                  <a:schemeClr val="tx1">
                    <a:lumMod val="85000"/>
                    <a:lumOff val="15000"/>
                  </a:schemeClr>
                </a:solidFill>
                <a:latin typeface="+mn-ea"/>
                <a:cs typeface="+mn-ea"/>
                <a:sym typeface="+mn-ea"/>
              </a:rPr>
              <a:t>我和同学们通过对校园色彩的亲身探索和记录，如五彩斑斓的花朵、翠绿的树叶、天空的湛蓝等，积累了大量感性材料。通过分类、比较和归纳，我们发现色彩不仅存在于自然中，还深刻影响着人的情感与审美。我们初步抽象概括出“色彩是构成美术作品的基本元素，能够表达情感、营造氛围”的概念，并与教材中的“美术是创造性劳动”概念相联系，认识到色彩运用是美术创作的重要组成部分。</a:t>
            </a:r>
          </a:p>
          <a:p>
            <a:pPr indent="0" algn="just" fontAlgn="auto">
              <a:lnSpc>
                <a:spcPct val="130000"/>
              </a:lnSpc>
              <a:buClr>
                <a:srgbClr val="376FFF"/>
              </a:buClr>
              <a:buSzPct val="80000"/>
              <a:buNone/>
            </a:pPr>
            <a:endParaRPr lang="zh-CN" altLang="en-US" sz="1700" spc="150" dirty="0">
              <a:solidFill>
                <a:schemeClr val="tx1">
                  <a:lumMod val="85000"/>
                  <a:lumOff val="15000"/>
                </a:schemeClr>
              </a:solidFill>
              <a:latin typeface="+mn-ea"/>
              <a:cs typeface="+mn-ea"/>
              <a:sym typeface="+mn-ea"/>
            </a:endParaRPr>
          </a:p>
        </p:txBody>
      </p:sp>
      <p:sp>
        <p:nvSpPr>
          <p:cNvPr id="8" name="文本框 7"/>
          <p:cNvSpPr txBox="1"/>
          <p:nvPr/>
        </p:nvSpPr>
        <p:spPr>
          <a:xfrm>
            <a:off x="539115" y="5706110"/>
            <a:ext cx="10991215" cy="810260"/>
          </a:xfrm>
          <a:prstGeom prst="rect">
            <a:avLst/>
          </a:prstGeom>
          <a:noFill/>
        </p:spPr>
        <p:txBody>
          <a:bodyPr wrap="square" rtlCol="0" anchor="t">
            <a:spAutoFit/>
          </a:bodyPr>
          <a:lstStyle/>
          <a:p>
            <a:pPr indent="0" algn="just" fontAlgn="auto">
              <a:lnSpc>
                <a:spcPct val="130000"/>
              </a:lnSpc>
              <a:buClr>
                <a:srgbClr val="376FFF"/>
              </a:buClr>
              <a:buSzPct val="80000"/>
              <a:buNone/>
            </a:pPr>
            <a:r>
              <a:rPr lang="en-US" altLang="zh-CN" spc="15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   </a:t>
            </a:r>
            <a:r>
              <a:rPr lang="zh-CN" altLang="en-US" spc="15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请你依据上述情境“触景生境”，创设一个发生在自己身上的或者是想象出来的有感触、有意义的情境，可以用文字描述，可以用图片、视频等展示，也可以用AI工具生成。</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1224_Outline/20231224/images_object_9001_10000/25167624-063a-4361-8db3-f6500fb91cd0-2.source.default.zh-Hans.jpg"/>
  <p:tag name="OFFICEPLUS.THEME" val="New_Batches_1224_Outline/20231224/images_object_9001_10000/25167624-063a-4361-8db3-f6500fb91cd0-2.source.default.zh-Hans-4.pptx"/>
  <p:tag name="OFFICEPLUS.OUTLINE" val="673196"/>
  <p:tag name="OFFICEPLUS.OUTLINEEXTERNAL" val="abd8b65b-8df2-3e25-beb6-ec984bbed02c"/>
  <p:tag name="COMMONDATA" val="eyJoZGlkIjoiN2FhNjk5ZTkwNzY2YjgzZDRlZjRlNzA1YmNjZGI4MzcifQ=="/>
  <p:tag name="KSO_WM_PRESENTATION_SOURCE" val="WPPAIGeneratePP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2*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e"/>
  <p:tag name="KSO_WM_UNIT_DEC_AREA_ID" val="941b847bb55c42bd9ade7ed36b89851f"/>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326f6a51032a48fd9aaa726c3377dec8"/>
</p:tagLst>
</file>

<file path=ppt/tags/tag10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167_1*f*1"/>
  <p:tag name="KSO_WM_TEMPLATE_CATEGORY" val="diagram"/>
  <p:tag name="KSO_WM_TEMPLATE_INDEX" val="20213167"/>
  <p:tag name="KSO_WM_UNIT_LAYERLEVEL" val="1"/>
  <p:tag name="KSO_WM_TAG_VERSION" val="1.0"/>
  <p:tag name="KSO_WM_BEAUTIFY_FLAG" val="#wm#"/>
  <p:tag name="KSO_WM_UNIT_DEFAULT_FONT" val="14;20;2"/>
  <p:tag name="KSO_WM_UNIT_BLOCK" val="0"/>
  <p:tag name="KSO_WM_UNIT_VALUE" val="52"/>
  <p:tag name="KSO_WM_UNIT_SHOW_EDIT_AREA_INDICATION" val="1"/>
  <p:tag name="KSO_WM_CHIP_GROUPID" val="5e6b05596848fb12bee65ac8"/>
  <p:tag name="KSO_WM_CHIP_XID" val="5e6b05596848fb12bee65aca"/>
  <p:tag name="KSO_WM_UNIT_DEC_AREA_ID" val="0a975934b41344509cd03b55304b69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30fb0906b957459a8f9ec448ca000c7f"/>
  <p:tag name="KSO_WM_UNIT_TEXT_FILL_FORE_SCHEMECOLOR_INDEX_BRIGHTNESS" val="0.25"/>
  <p:tag name="KSO_WM_UNIT_TEXT_FILL_FORE_SCHEMECOLOR_INDEX" val="13"/>
  <p:tag name="KSO_WM_UNIT_TEXT_FILL_TYPE" val="1"/>
  <p:tag name="KSO_WM_TEMPLATE_ASSEMBLE_XID" val="63895f930c9383becde52e88"/>
  <p:tag name="KSO_WM_TEMPLATE_ASSEMBLE_GROUPID" val="63895f930c9383becde52e88"/>
</p:tagLst>
</file>

<file path=ppt/tags/tag101.xml><?xml version="1.0" encoding="utf-8"?>
<p:tagLst xmlns:a="http://schemas.openxmlformats.org/drawingml/2006/main" xmlns:r="http://schemas.openxmlformats.org/officeDocument/2006/relationships" xmlns:p="http://schemas.openxmlformats.org/presentationml/2006/main">
  <p:tag name="KSO_WM_FIGMA_SLIDE_GROUP" val="54"/>
  <p:tag name="KSO_WM_SLIDE_TYPE" val="text"/>
  <p:tag name="KSO_WM_BEAUTIFY_FLAG" val="#wm#"/>
  <p:tag name="KSO_WM_TEMPLATE_CATEGORY" val="diagram"/>
  <p:tag name="KSO_WM_TEMPLATE_INDEX" val="20216210"/>
  <p:tag name="KSO_WM_SLIDE_ID" val="diagram20216210_1"/>
  <p:tag name="KSO_WM_TEMPLATE_SUBCATEGORY" val="21"/>
  <p:tag name="KSO_WM_TEMPLATE_MASTER_TYPE" val="0"/>
  <p:tag name="KSO_WM_TEMPLATE_COLOR_TYPE" val="1"/>
  <p:tag name="KSO_WM_SLIDE_SUBTYPE" val="picTxt"/>
  <p:tag name="KSO_WM_SLIDE_ITEM_CNT" val="0"/>
  <p:tag name="KSO_WM_SLIDE_INDEX" val="1"/>
  <p:tag name="KSO_WM_SLIDE_SIZE" val="912*540"/>
  <p:tag name="KSO_WM_SLIDE_POSITION" val="0*0"/>
  <p:tag name="KSO_WM_TAG_VERSION" val="1.0"/>
  <p:tag name="KSO_WM_SLIDE_LAYOUT" val="a_d_f"/>
  <p:tag name="KSO_WM_SLIDE_LAYOUT_CNT" val="1_1_3"/>
  <p:tag name="KSO_WM_SLIDE_LAYOUT_INFO" val="{&quot;direction&quot;:1,&quot;id&quot;:&quot;2020-11-19T10:31:16&quot;,&quot;maxSize&quot;:{&quot;size1&quot;:33.79962290128072},&quot;minSize&quot;:{&quot;size1&quot;:33.79962290128072},&quot;normalSize&quot;:{&quot;size1&quot;:33.79962290128072},&quot;subLayout&quot;:[{&quot;backgroundInfo&quot;:[{&quot;bottom&quot;:0,&quot;bottomAbs&quot;:false,&quot;left&quot;:0,&quot;leftAbs&quot;:false,&quot;right&quot;:0,&quot;rightAbs&quot;:false,&quot;top&quot;:0,&quot;topAbs&quot;:false,&quot;type&quot;:&quot;leftRight&quot;}],&quot;id&quot;:&quot;2020-11-19T10:31:16&quot;,&quot;maxSize&quot;:{&quot;size1&quot;:70.1},&quot;minSize&quot;:{&quot;size1&quot;:30.1},&quot;normalSize&quot;:{&quot;size1&quot;:35.43333333333333},&quot;subLayout&quot;:[{&quot;id&quot;:&quot;2020-11-19T10:31:16&quot;,&quot;margin&quot;:{&quot;bottom&quot;:0.02600000612437725,&quot;left&quot;:1.6929999589920044,&quot;right&quot;:1.720000147819519,&quot;top&quot;:1.6929999589920044},&quot;type&quot;:0},{&quot;id&quot;:&quot;2020-11-19T10:31:16&quot;,&quot;margin&quot;:{&quot;bottom&quot;:1.6929999589920044,&quot;left&quot;:1.6929999589920044,&quot;right&quot;:1.720000147819519,&quot;top&quot;:0.8199999928474426},&quot;type&quot;:0}],&quot;type&quot;:0},{&quot;id&quot;:&quot;2020-11-19T10:31:16&quot;,&quot;maxSize&quot;:{&quot;size1&quot;:60},&quot;minSize&quot;:{&quot;size1&quot;:48.9},&quot;normalSize&quot;:{&quot;size1&quot;:57.38888888888889},&quot;subLayout&quot;:[{&quot;id&quot;:&quot;2020-11-19T10:31:16&quot;,&quot;margin&quot;:{&quot;bottom&quot;:0.02600000612437725,&quot;left&quot;:1.6670000553131104,&quot;right&quot;:1.6929999589920044,&quot;top&quot;:1.6929999589920044},&quot;type&quot;:0},{&quot;direction&quot;:1,&quot;id&quot;:&quot;2020-11-19T10:31:16&quot;,&quot;maxSize&quot;:{&quot;size1&quot;:52.69943036771722},&quot;minSize&quot;:{&quot;size1&quot;:52.69943036771722},&quot;normalSize&quot;:{&quot;size1&quot;:52.69943036771722},&quot;subLayout&quot;:[{&quot;id&quot;:&quot;2020-11-19T10:31:16&quot;,&quot;margin&quot;:{&quot;bottom&quot;:1.6929999589920044,&quot;left&quot;:1.7690000534057617,&quot;right&quot;:1.1410000324249268,&quot;top&quot;:0.8199999928474426},&quot;type&quot;:0},{&quot;id&quot;:&quot;2020-11-19T10:31:17&quot;,&quot;margin&quot;:{&quot;bottom&quot;:1.6929999589920044,&quot;left&quot;:0.02600000612437725,&quot;right&quot;:1.6929999589920044,&quot;top&quot;:0.8199999928474426},&quot;type&quot;:0}],&quot;type&quot;:0}],&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31998712faa657a55a"/>
  <p:tag name="KSO_WM_CHIP_FILLPROP" val="[[{&quot;text_align&quot;:&quot;lt&quot;,&quot;text_direction&quot;:&quot;horizontal&quot;,&quot;support_big_font&quot;:true,&quot;picture_toward&quot;:0,&quot;picture_dockside&quot;:[],&quot;fill_id&quot;:&quot;192e214f1e0f4c329b3e494b4533bbea&quot;,&quot;fill_align&quot;:&quot;lt&quot;,&quot;chip_types&quot;:[&quot;header&quot;]},{&quot;text_align&quot;:&quot;lt&quot;,&quot;text_direction&quot;:&quot;horizontal&quot;,&quot;support_big_font&quot;:true,&quot;picture_toward&quot;:0,&quot;picture_dockside&quot;:[],&quot;fill_id&quot;:&quot;fd1c3ba499bb4cdf9d2e602a927d5435&quot;,&quot;fill_align&quot;:&quot;lt&quot;,&quot;chip_types&quot;:[&quot;text&quot;]},{&quot;text_align&quot;:&quot;lb&quot;,&quot;text_direction&quot;:&quot;horizontal&quot;,&quot;support_features&quot;:[&quot;collage&quot;],&quot;support_big_font&quot;:false,&quot;picture_toward&quot;:0,&quot;picture_dockside&quot;:[],&quot;fill_id&quot;:&quot;b3f03b6c27134589b998b75d378bf36a&quot;,&quot;fill_align&quot;:&quot;lb&quot;,&quot;chip_types&quot;:[&quot;text&quot;,&quot;picture&quot;,&quot;chart&quot;,&quot;table&quot;,&quot;video&quot;]},{&quot;text_align&quot;:&quot;lt&quot;,&quot;text_direction&quot;:&quot;horizontal&quot;,&quot;support_big_font&quot;:false,&quot;picture_toward&quot;:0,&quot;picture_dockside&quot;:[],&quot;fill_id&quot;:&quot;c4a8ccf9e8c3448388e468d7b80cb706&quot;,&quot;fill_align&quot;:&quot;lt&quot;,&quot;chip_types&quot;:[&quot;text&quot;]},{&quot;text_align&quot;:&quot;lt&quot;,&quot;text_direction&quot;:&quot;horizontal&quot;,&quot;support_big_font&quot;:false,&quot;picture_toward&quot;:0,&quot;picture_dockside&quot;:[],&quot;fill_id&quot;:&quot;fb165a080c134640a759bcca1f56b856&quot;,&quot;fill_align&quot;:&quot;lt&quot;,&quot;chip_types&quot;:[&quot;text&quot;]}]]"/>
  <p:tag name="KSO_WM_CHIP_DECFILLPROP" val="[]"/>
  <p:tag name="FIXED_XID_TMP" val="5fab54f0341d2fac3cfce989"/>
  <p:tag name="KSO_WM_CHIP_GROUPID" val="5fab54f0341d2fac3cfce989"/>
  <p:tag name="KSO_WM_SLIDE_BACKGROUND_TYPE" val="leftRight"/>
  <p:tag name="KSO_WM_SLIDE_SUPPORT_FEATURE_TYPE" val="1"/>
  <p:tag name="KSO_WM_TEMPLATE_ASSEMBLE_XID" val="5fb5d8f42a846156eda548b5"/>
  <p:tag name="KSO_WM_TEMPLATE_ASSEMBLE_GROUPID" val="5fb5d8f42a846156eda548b5"/>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2c4c98a7e1964ce5855e0ec4c740d1e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402cb414d994792aaca0342c1469ec8"/>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b7a2306bdaeb4681aeb1a94062a1206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7a9f19fce6e4d4f812fc1e8e17c40c6"/>
  <p:tag name="KSO_WM_SLIDE_BACKGROUND_TYPE" val="leftRight"/>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7b59790046ce488f8011c2563e9ac93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6bc3e853bef465389c69c61deedc01d"/>
  <p:tag name="KSO_WM_SLIDE_BACKGROUND_TYPE" val="leftRight"/>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6210_1*i*2"/>
  <p:tag name="KSO_WM_TEMPLATE_CATEGORY" val="diagram"/>
  <p:tag name="KSO_WM_TEMPLATE_INDEX" val="20216210"/>
  <p:tag name="KSO_WM_UNIT_LAYERLEVEL" val="1"/>
  <p:tag name="KSO_WM_TAG_VERSION" val="1.0"/>
  <p:tag name="KSO_WM_BEAUTIFY_FLAG" val="#wm#"/>
  <p:tag name="KSO_WM_UNIT_BLOCK" val="0"/>
  <p:tag name="KSO_WM_UNIT_SM_LIMIT_TYPE" val="2"/>
  <p:tag name="KSO_WM_UNIT_DEC_AREA_ID" val="f35a22be2f4146689297aa38ef6a54e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ab54f0341d2fac3cfce989"/>
  <p:tag name="KSO_WM_CHIP_XID" val="5facaf31998712faa657a55a"/>
  <p:tag name="KSO_WM_UNIT_LINE_FORE_SCHEMECOLOR_INDEX_BRIGHTNESS" val="0"/>
  <p:tag name="KSO_WM_UNIT_LINE_FORE_SCHEMECOLOR_INDEX" val="5"/>
  <p:tag name="KSO_WM_UNIT_LINE_FILL_TYPE" val="2"/>
  <p:tag name="KSO_WM_TEMPLATE_ASSEMBLE_XID" val="5fb5d8f42a846156eda548b5"/>
  <p:tag name="KSO_WM_TEMPLATE_ASSEMBLE_GROUPID" val="5fb5d8f42a846156eda548b5"/>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6210_1*a*1"/>
  <p:tag name="KSO_WM_TEMPLATE_CATEGORY" val="diagram"/>
  <p:tag name="KSO_WM_TEMPLATE_INDEX" val="20216210"/>
  <p:tag name="KSO_WM_UNIT_LAYERLEVEL" val="1"/>
  <p:tag name="KSO_WM_TAG_VERSION" val="1.0"/>
  <p:tag name="KSO_WM_BEAUTIFY_FLAG" val="#wm#"/>
  <p:tag name="KSO_WM_UNIT_ISCONTENTSTITLE" val="0"/>
  <p:tag name="KSO_WM_UNIT_ISNUMDGMTITLE" val="0"/>
  <p:tag name="KSO_WM_UNIT_NOCLEAR" val="0"/>
  <p:tag name="KSO_WM_UNIT_VALUE" val="12"/>
  <p:tag name="KSO_WM_UNIT_TYPE" val="a"/>
  <p:tag name="KSO_WM_UNIT_INDEX" val="1"/>
  <p:tag name="KSO_WM_UNIT_PRESET_TEXT" val="单击添加大标题"/>
  <p:tag name="KSO_WM_CHIP_GROUPID" val="5fb3a290bfe68cd3a08997ef"/>
  <p:tag name="KSO_WM_CHIP_XID" val="5fb3a290bfe68cd3a08997f0"/>
  <p:tag name="KSO_WM_UNIT_DEC_AREA_ID" val="c253a8a9ad2545b49a537df7f1bbdf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adaptive&quot;,&quot;sacle_strategy&quot;:&quot;smart&quot;}"/>
  <p:tag name="KSO_WM_ASSEMBLE_CHIP_INDEX" val="b12252d7a94f4f698cdd213f6e99be5a"/>
  <p:tag name="KSO_WM_UNIT_SUPPORT_BIG_FONT" val="1"/>
  <p:tag name="KSO_WM_UNIT_TEXT_FILL_FORE_SCHEMECOLOR_INDEX_BRIGHTNESS" val="0.15"/>
  <p:tag name="KSO_WM_UNIT_TEXT_FILL_FORE_SCHEMECOLOR_INDEX" val="13"/>
  <p:tag name="KSO_WM_UNIT_TEXT_FILL_TYPE" val="1"/>
  <p:tag name="KSO_WM_TEMPLATE_ASSEMBLE_XID" val="5fb5d8f42a846156eda548b5"/>
  <p:tag name="KSO_WM_TEMPLATE_ASSEMBLE_GROUPID" val="5fb5d8f42a846156eda548b5"/>
</p:tagLst>
</file>

<file path=ppt/tags/tag10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6210_1*f*2"/>
  <p:tag name="KSO_WM_TEMPLATE_CATEGORY" val="diagram"/>
  <p:tag name="KSO_WM_TEMPLATE_INDEX" val="20216210"/>
  <p:tag name="KSO_WM_UNIT_LAYERLEVEL" val="1"/>
  <p:tag name="KSO_WM_TAG_VERSION" val="1.0"/>
  <p:tag name="KSO_WM_BEAUTIFY_FLAG" val="#wm#"/>
  <p:tag name="KSO_WM_UNIT_DEFAULT_FONT" val="14;20;2"/>
  <p:tag name="KSO_WM_UNIT_BLOCK" val="0"/>
  <p:tag name="KSO_WM_UNIT_VALUE" val="44"/>
  <p:tag name="KSO_WM_UNIT_SHOW_EDIT_AREA_INDICATION" val="1"/>
  <p:tag name="KSO_WM_CHIP_GROUPID" val="5e6b05596848fb12bee65ac8"/>
  <p:tag name="KSO_WM_CHIP_XID" val="5e6b05596848fb12bee65aca"/>
  <p:tag name="KSO_WM_UNIT_DEC_AREA_ID" val="9bfce192ccee4047a9647b329e2a77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76422cf6bd54b8e927c2f245114e5d4"/>
  <p:tag name="KSO_WM_UNIT_SUPPORT_BIG_FONT" val="1"/>
  <p:tag name="KSO_WM_UNIT_TEXT_FILL_FORE_SCHEMECOLOR_INDEX_BRIGHTNESS" val="0.25"/>
  <p:tag name="KSO_WM_UNIT_TEXT_FILL_FORE_SCHEMECOLOR_INDEX" val="13"/>
  <p:tag name="KSO_WM_UNIT_TEXT_FILL_TYPE" val="1"/>
  <p:tag name="KSO_WM_TEMPLATE_ASSEMBLE_XID" val="5fb5d8f42a846156eda548b5"/>
  <p:tag name="KSO_WM_TEMPLATE_ASSEMBLE_GROUPID" val="5fb5d8f42a846156eda548b5"/>
</p:tagLst>
</file>

<file path=ppt/tags/tag108.xml><?xml version="1.0" encoding="utf-8"?>
<p:tagLst xmlns:a="http://schemas.openxmlformats.org/drawingml/2006/main" xmlns:r="http://schemas.openxmlformats.org/officeDocument/2006/relationships" xmlns:p="http://schemas.openxmlformats.org/presentationml/2006/main">
  <p:tag name="KSO_WM_UNIT_VALUE" val="761*1904"/>
  <p:tag name="KSO_WM_UNIT_HIGHLIGHT" val="0"/>
  <p:tag name="KSO_WM_UNIT_COMPATIBLE" val="0"/>
  <p:tag name="KSO_WM_UNIT_DIAGRAM_ISNUMVISUAL" val="0"/>
  <p:tag name="KSO_WM_UNIT_DIAGRAM_ISREFERUNIT" val="0"/>
  <p:tag name="KSO_WM_UNIT_TYPE" val="d"/>
  <p:tag name="KSO_WM_UNIT_INDEX" val="1"/>
  <p:tag name="KSO_WM_UNIT_ID" val="diagram20216210_1*d*1"/>
  <p:tag name="KSO_WM_TEMPLATE_CATEGORY" val="diagram"/>
  <p:tag name="KSO_WM_TEMPLATE_INDEX" val="20216210"/>
  <p:tag name="KSO_WM_UNIT_LAYERLEVEL" val="1"/>
  <p:tag name="KSO_WM_TAG_VERSION" val="1.0"/>
  <p:tag name="KSO_WM_BEAUTIFY_FLAG" val="#wm#"/>
  <p:tag name="KSO_WM_CHIP_GROUPID" val="5e7310da9a230a26b9e88a19"/>
  <p:tag name="KSO_WM_CHIP_XID" val="5e7310da9a230a26b9e88a1a"/>
  <p:tag name="KSO_WM_UNIT_DEC_AREA_ID" val="f672d3c5431242e1a110df2af356fbe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c91e236ab4340b1871b62e9d98e8467"/>
  <p:tag name="KSO_WM_UNIT_SUPPORT_UNIT_TYPE" val="[&quot;d&quot;,&quot;α&quot;,&quot;β&quot;,&quot;θ&quot;]"/>
  <p:tag name="KSO_WM_TEMPLATE_ASSEMBLE_XID" val="5fb5d8f42a846156eda548b5"/>
  <p:tag name="KSO_WM_TEMPLATE_ASSEMBLE_GROUPID" val="5fb5d8f42a846156eda548b5"/>
</p:tagLst>
</file>

<file path=ppt/tags/tag10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3"/>
  <p:tag name="KSO_WM_UNIT_ID" val="diagram20216210_1*f*3"/>
  <p:tag name="KSO_WM_TEMPLATE_CATEGORY" val="diagram"/>
  <p:tag name="KSO_WM_TEMPLATE_INDEX" val="20216210"/>
  <p:tag name="KSO_WM_UNIT_LAYERLEVEL" val="1"/>
  <p:tag name="KSO_WM_TAG_VERSION" val="1.0"/>
  <p:tag name="KSO_WM_BEAUTIFY_FLAG" val="#wm#"/>
  <p:tag name="KSO_WM_UNIT_DEFAULT_FONT" val="14;20;2"/>
  <p:tag name="KSO_WM_UNIT_BLOCK" val="0"/>
  <p:tag name="KSO_WM_UNIT_VALUE" val="60"/>
  <p:tag name="KSO_WM_UNIT_SHOW_EDIT_AREA_INDICATION" val="1"/>
  <p:tag name="KSO_WM_CHIP_GROUPID" val="5e6b05596848fb12bee65ac8"/>
  <p:tag name="KSO_WM_CHIP_XID" val="5e6b05596848fb12bee65aca"/>
  <p:tag name="KSO_WM_UNIT_DEC_AREA_ID" val="c49b759869b1429bbbc8a7aa79d054f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5fe2beaaad74f3db89fe4a47f26e37a"/>
  <p:tag name="KSO_WM_UNIT_TEXT_FILL_FORE_SCHEMECOLOR_INDEX_BRIGHTNESS" val="0.25"/>
  <p:tag name="KSO_WM_UNIT_TEXT_FILL_FORE_SCHEMECOLOR_INDEX" val="13"/>
  <p:tag name="KSO_WM_UNIT_TEXT_FILL_TYPE" val="1"/>
  <p:tag name="KSO_WM_TEMPLATE_ASSEMBLE_XID" val="5fb5d8f42a846156eda548b5"/>
  <p:tag name="KSO_WM_TEMPLATE_ASSEMBLE_GROUPID" val="5fb5d8f42a846156eda548b5"/>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935d06cf9644c2584c57f87cf7b36a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6ec4128aba44f478ee0e341075186e9"/>
</p:tagLst>
</file>

<file path=ppt/tags/tag11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210_1*f*1"/>
  <p:tag name="KSO_WM_TEMPLATE_CATEGORY" val="diagram"/>
  <p:tag name="KSO_WM_TEMPLATE_INDEX" val="20216210"/>
  <p:tag name="KSO_WM_UNIT_LAYERLEVEL" val="1"/>
  <p:tag name="KSO_WM_TAG_VERSION" val="1.0"/>
  <p:tag name="KSO_WM_BEAUTIFY_FLAG" val="#wm#"/>
  <p:tag name="KSO_WM_UNIT_DEFAULT_FONT" val="14;20;2"/>
  <p:tag name="KSO_WM_UNIT_BLOCK" val="0"/>
  <p:tag name="KSO_WM_UNIT_VALUE" val="60"/>
  <p:tag name="KSO_WM_UNIT_SHOW_EDIT_AREA_INDICATION" val="1"/>
  <p:tag name="KSO_WM_CHIP_GROUPID" val="5e6b05596848fb12bee65ac8"/>
  <p:tag name="KSO_WM_CHIP_XID" val="5e6b05596848fb12bee65aca"/>
  <p:tag name="KSO_WM_UNIT_DEC_AREA_ID" val="d656ccc9584848bab925a814c88bf9b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17922d387344046b8a01c30e9be2dee"/>
  <p:tag name="KSO_WM_UNIT_TEXT_FILL_FORE_SCHEMECOLOR_INDEX_BRIGHTNESS" val="0.25"/>
  <p:tag name="KSO_WM_UNIT_TEXT_FILL_FORE_SCHEMECOLOR_INDEX" val="13"/>
  <p:tag name="KSO_WM_UNIT_TEXT_FILL_TYPE" val="1"/>
  <p:tag name="KSO_WM_TEMPLATE_ASSEMBLE_XID" val="5fb5d8f42a846156eda548b5"/>
  <p:tag name="KSO_WM_TEMPLATE_ASSEMBLE_GROUPID" val="5fb5d8f42a846156eda548b5"/>
</p:tagLst>
</file>

<file path=ppt/tags/tag111.xml><?xml version="1.0" encoding="utf-8"?>
<p:tagLst xmlns:a="http://schemas.openxmlformats.org/drawingml/2006/main" xmlns:r="http://schemas.openxmlformats.org/officeDocument/2006/relationships" xmlns:p="http://schemas.openxmlformats.org/presentationml/2006/main">
  <p:tag name="KSO_WM_FIGMA_SLIDE_GROUP" val="28"/>
  <p:tag name="KSO_WM_SLIDE_TYPE" val="text"/>
  <p:tag name="KSO_WM_SLIDE_ID" val="diagram20213064_1"/>
  <p:tag name="KSO_WM_TEMPLATE_SUBCATEGORY" val="21"/>
  <p:tag name="KSO_WM_TEMPLATE_MASTER_TYPE" val="0"/>
  <p:tag name="KSO_WM_TEMPLATE_COLOR_TYPE" val="1"/>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3064"/>
  <p:tag name="KSO_WM_SLIDE_LAYOUT" val="a_d_f"/>
  <p:tag name="KSO_WM_SLIDE_LAYOUT_CNT" val="1_1_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t&quot;,&quot;text_direction&quot;:&quot;horizontal&quot;,&quot;support_big_font&quot;:false,&quot;fill_id&quot;:&quot;a3b9af3d251f41259a3c801e7e4603f1&quot;,&quot;fill_align&quot;:&quot;ct&quot;,&quot;chip_types&quot;:[&quot;header&quot;]},{&quot;text_align&quot;:&quot;cm&quot;,&quot;text_direction&quot;:&quot;horizontal&quot;,&quot;support_features&quot;:[&quot;collage&quot;,&quot;carousel&quot;],&quot;support_big_font&quot;:false,&quot;fill_id&quot;:&quot;cf13ec69777f42b89ba3bf7d9000e591&quot;,&quot;fill_align&quot;:&quot;cm&quot;,&quot;chip_types&quot;:[&quot;picture&quot;,&quot;chart&quot;,&quot;table&quot;,&quot;video&quot;]},{&quot;text_align&quot;:&quot;cm&quot;,&quot;text_direction&quot;:&quot;horizontal&quot;,&quot;support_big_font&quot;:false,&quot;fill_id&quot;:&quot;8c1fece11dfa4b24a4d955f792f0a0a6&quot;,&quot;fill_align&quot;:&quot;cm&quot;,&quot;chip_types&quot;:[&quot;text&quot;]}],[{&quot;text_align&quot;:&quot;ct&quot;,&quot;text_direction&quot;:&quot;horizontal&quot;,&quot;support_big_font&quot;:false,&quot;fill_id&quot;:&quot;a3b9af3d251f41259a3c801e7e4603f1&quot;,&quot;fill_align&quot;:&quot;ct&quot;,&quot;chip_types&quot;:[&quot;header&quot;]},{&quot;text_align&quot;:&quot;cm&quot;,&quot;text_direction&quot;:&quot;horizontal&quot;,&quot;support_features&quot;:[&quot;collage&quot;,&quot;carousel&quot;],&quot;support_big_font&quot;:false,&quot;fill_id&quot;:&quot;cf13ec69777f42b89ba3bf7d9000e591&quot;,&quot;fill_align&quot;:&quot;cm&quot;,&quot;chip_types&quot;:[&quot;picture&quot;,&quot;chart&quot;,&quot;table&quot;,&quot;video&quot;]},{&quot;text_align&quot;:&quot;lm&quot;,&quot;text_direction&quot;:&quot;horizontal&quot;,&quot;support_big_font&quot;:false,&quot;fill_id&quot;:&quot;8c1fece11dfa4b24a4d955f792f0a0a6&quot;,&quot;fill_align&quot;:&quot;cm&quot;,&quot;chip_types&quot;:[&quot;text&quot;]}]]"/>
  <p:tag name="KSO_WM_CHIP_XID" val="5f696765553136823a5e625f"/>
  <p:tag name="KSO_WM_SLIDE_LAYOUT_INFO" val="{&quot;backgroundInfo&quot;:[{&quot;bottom&quot;:0,&quot;bottomAbs&quot;:false,&quot;left&quot;:0,&quot;leftAbs&quot;:false,&quot;right&quot;:0,&quot;rightAbs&quot;:false,&quot;top&quot;:0,&quot;topAbs&quot;:false,&quot;type&quot;:&quot;general&quot;}],&quot;id&quot;:&quot;2021-04-01T15:21:17&quot;,&quot;maxSize&quot;:{&quot;size1&quot;:33.299679137124784},&quot;minSize&quot;:{&quot;size1&quot;:22.099679137124784},&quot;normalSize&quot;:{&quot;size1&quot;:22.099679137124784},&quot;subLayout&quot;:[{&quot;id&quot;:&quot;2021-04-01T15:21:17&quot;,&quot;margin&quot;:{&quot;bottom&quot;:0.6349999904632568,&quot;left&quot;:1.6929999589920044,&quot;right&quot;:1.6929999589920044,&quot;top&quot;:1.6929999589920044},&quot;type&quot;:0},{&quot;id&quot;:&quot;2021-04-01T15:21:17&quot;,&quot;maxSize&quot;:{&quot;size1&quot;:68.39958811097097},&quot;minSize&quot;:{&quot;size1&quot;:48.49958811097097},&quot;normalSize&quot;:{&quot;size1&quot;:50.553203857654744},&quot;subLayout&quot;:[{&quot;id&quot;:&quot;2021-04-01T15:21:17&quot;,&quot;margin&quot;:{&quot;bottom&quot;:0.02600000612437725,&quot;left&quot;:5.927000999450684,&quot;right&quot;:5.925999641418457,&quot;top&quot;:0},&quot;type&quot;:0},{&quot;id&quot;:&quot;2021-04-01T15:21:17&quot;,&quot;margin&quot;:{&quot;bottom&quot;:1.6929999589920044,&quot;left&quot;:1.6929999589920044,&quot;right&quot;:1.6929999589920044,&quot;top&quot;:0.8199999928474426},&quot;type&quot;:0}],&quot;type&quot;:0}],&quot;type&quot;:0}"/>
  <p:tag name="FIXED_XID_TMP" val="5f5ee1ca4d6848d78f644aed"/>
  <p:tag name="KSO_WM_CHIP_DECFILLPROP" val="[]"/>
  <p:tag name="KSO_WM_SLIDE_CAN_ADD_NAVIGATION" val="1"/>
  <p:tag name="KSO_WM_CHIP_GROUPID" val="5f5ee1ca4d6848d78f644aed"/>
  <p:tag name="KSO_WM_SLIDE_BACKGROUND_TYPE" val="general"/>
  <p:tag name="KSO_WM_SLIDE_SUPPORT_FEATURE_TYPE" val="3"/>
  <p:tag name="KSO_WM_TEMPLATE_ASSEMBLE_XID" val="60656ef04054ed1e2fb800d7"/>
  <p:tag name="KSO_WM_TEMPLATE_ASSEMBLE_GROUPID" val="60656ef04054ed1e2fb800d7"/>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1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064_1*a*1"/>
  <p:tag name="KSO_WM_TEMPLATE_CATEGORY" val="diagram"/>
  <p:tag name="KSO_WM_TEMPLATE_INDEX" val="2021306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eaeefac576049768dc9982786b47b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bcdd8bbe63154a18ad4894ac4c19601f"/>
  <p:tag name="KSO_WM_UNIT_TEXT_FILL_FORE_SCHEMECOLOR_INDEX_BRIGHTNESS" val="0"/>
  <p:tag name="KSO_WM_UNIT_TEXT_FILL_FORE_SCHEMECOLOR_INDEX" val="13"/>
  <p:tag name="KSO_WM_UNIT_TEXT_FILL_TYPE" val="1"/>
  <p:tag name="KSO_WM_TEMPLATE_ASSEMBLE_XID" val="60656ef04054ed1e2fb800d7"/>
  <p:tag name="KSO_WM_TEMPLATE_ASSEMBLE_GROUPID" val="60656ef04054ed1e2fb800d7"/>
</p:tagLst>
</file>

<file path=ppt/tags/tag115.xml><?xml version="1.0" encoding="utf-8"?>
<p:tagLst xmlns:a="http://schemas.openxmlformats.org/drawingml/2006/main" xmlns:r="http://schemas.openxmlformats.org/officeDocument/2006/relationships" xmlns:p="http://schemas.openxmlformats.org/presentationml/2006/main">
  <p:tag name="KSO_WM_UNIT_VALUE" val="804*2200"/>
  <p:tag name="KSO_WM_UNIT_HIGHLIGHT" val="0"/>
  <p:tag name="KSO_WM_UNIT_COMPATIBLE" val="1"/>
  <p:tag name="KSO_WM_UNIT_DIAGRAM_ISNUMVISUAL" val="0"/>
  <p:tag name="KSO_WM_UNIT_DIAGRAM_ISREFERUNIT" val="0"/>
  <p:tag name="KSO_WM_UNIT_TYPE" val="d"/>
  <p:tag name="KSO_WM_UNIT_INDEX" val="1"/>
  <p:tag name="KSO_WM_UNIT_ID" val="diagram20213064_1*d*1"/>
  <p:tag name="KSO_WM_TEMPLATE_CATEGORY" val="diagram"/>
  <p:tag name="KSO_WM_TEMPLATE_INDEX" val="20213064"/>
  <p:tag name="KSO_WM_UNIT_LAYERLEVEL" val="1"/>
  <p:tag name="KSO_WM_TAG_VERSION" val="1.0"/>
  <p:tag name="KSO_WM_BEAUTIFY_FLAG" val="#wm#"/>
  <p:tag name="KSO_WM_CHIP_GROUPID" val="5e7310da9a230a26b9e88a19"/>
  <p:tag name="KSO_WM_CHIP_XID" val="5e7310da9a230a26b9e88a1a"/>
  <p:tag name="KSO_WM_UNIT_DEC_AREA_ID" val="55887087ace444beb0fd907d654d26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28b1cecdbc249609c40990b7dde6cda"/>
  <p:tag name="KSO_WM_UNIT_SUPPORT_UNIT_TYPE" val="[&quot;d&quot;,&quot;α&quot;,&quot;β&quot;,&quot;θ&quot;]"/>
  <p:tag name="KSO_WM_TEMPLATE_ASSEMBLE_XID" val="60656ef04054ed1e2fb800d7"/>
  <p:tag name="KSO_WM_TEMPLATE_ASSEMBLE_GROUPID" val="60656ef04054ed1e2fb800d7"/>
</p:tagLst>
</file>

<file path=ppt/tags/tag11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064_1*f*1"/>
  <p:tag name="KSO_WM_TEMPLATE_CATEGORY" val="diagram"/>
  <p:tag name="KSO_WM_TEMPLATE_INDEX" val="20213064"/>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204e6a1a5dbf415685b3585ff4716ce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1265ab0a64a4e1aaef0289bb940c9c1"/>
  <p:tag name="KSO_WM_UNIT_TEXT_FILL_FORE_SCHEMECOLOR_INDEX_BRIGHTNESS" val="0.25"/>
  <p:tag name="KSO_WM_UNIT_TEXT_FILL_FORE_SCHEMECOLOR_INDEX" val="13"/>
  <p:tag name="KSO_WM_UNIT_TEXT_FILL_TYPE" val="1"/>
  <p:tag name="KSO_WM_TEMPLATE_ASSEMBLE_XID" val="60656ef04054ed1e2fb800d7"/>
  <p:tag name="KSO_WM_TEMPLATE_ASSEMBLE_GROUPID" val="60656ef04054ed1e2fb800d7"/>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064_1*i*1"/>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3e3cf09c9dc14c5998649ab54e032c21"/>
  <p:tag name="KSO_WM_UNIT_DECORATE_INFO" val="{&quot;DecorateInfoH&quot;:{&quot;IsAbs&quot;:true},&quot;DecorateInfoW&quot;:{&quot;IsAbs&quot;:true},&quot;DecorateInfoX&quot;:{&quot;IsAbs&quot;:true,&quot;Pos&quot;:2},&quot;DecorateInfoY&quot;:{&quot;IsAbs&quot;:true,&quot;Pos&quot;:1},&quot;ReferentInfo&quot;:{&quot;Id&quot;:&quot;55887087ace444beb0fd907d654d26f0&quot;,&quot;X&quot;:{&quot;Pos&quot;:0},&quot;Y&quot;:{&quot;Pos&quot;:1}},&quot;whChangeMode&quot;:0}"/>
  <p:tag name="KSO_WM_CHIP_GROUPID" val="5f5ee1ca4d6848d78f644aed"/>
  <p:tag name="KSO_WM_CHIP_XID" val="5f696765553136823a5e625f"/>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064_1*i*2"/>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a3d3d6103b184969896b41be7d5a5fd5"/>
  <p:tag name="KSO_WM_UNIT_DECORATE_INFO" val="{&quot;DecorateInfoH&quot;:{&quot;IsAbs&quot;:true},&quot;DecorateInfoW&quot;:{&quot;IsAbs&quot;:true},&quot;DecorateInfoX&quot;:{&quot;IsAbs&quot;:true,&quot;Pos&quot;:2},&quot;DecorateInfoY&quot;:{&quot;IsAbs&quot;:true,&quot;Pos&quot;:1},&quot;ReferentInfo&quot;:{&quot;Id&quot;:&quot;55887087ace444beb0fd907d654d26f0&quot;,&quot;X&quot;:{&quot;Pos&quot;:0},&quot;Y&quot;:{&quot;Pos&quot;:1}},&quot;whChangeMode&quot;:0}"/>
  <p:tag name="KSO_WM_CHIP_GROUPID" val="5f5ee1ca4d6848d78f644aed"/>
  <p:tag name="KSO_WM_CHIP_XID" val="5f696765553136823a5e625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064_1*i*3"/>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a07ea5c5c2134448a0677707f7bb77ca"/>
  <p:tag name="KSO_WM_UNIT_DECORATE_INFO" val="{&quot;DecorateInfoH&quot;:{&quot;IsAbs&quot;:true},&quot;DecorateInfoW&quot;:{&quot;IsAbs&quot;:true},&quot;DecorateInfoX&quot;:{&quot;IsAbs&quot;:true,&quot;Pos&quot;:0},&quot;DecorateInfoY&quot;:{&quot;IsAbs&quot;:true,&quot;Pos&quot;:1},&quot;ReferentInfo&quot;:{&quot;Id&quot;:&quot;55887087ace444beb0fd907d654d26f0&quot;,&quot;X&quot;:{&quot;Pos&quot;:2},&quot;Y&quot;:{&quot;Pos&quot;:1}},&quot;whChangeMode&quot;:0}"/>
  <p:tag name="KSO_WM_CHIP_GROUPID" val="5f5ee1ca4d6848d78f644aed"/>
  <p:tag name="KSO_WM_CHIP_XID" val="5f696765553136823a5e625f"/>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6af411f9391f4be19d3afbc063e2251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e70ab57b69940e1944228ac13293812"/>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064_1*i*4"/>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daf61bfae122464eb1fe69020b950926"/>
  <p:tag name="KSO_WM_UNIT_DECORATE_INFO" val="{&quot;DecorateInfoH&quot;:{&quot;IsAbs&quot;:true},&quot;DecorateInfoW&quot;:{&quot;IsAbs&quot;:true},&quot;DecorateInfoX&quot;:{&quot;IsAbs&quot;:true,&quot;Pos&quot;:0},&quot;DecorateInfoY&quot;:{&quot;IsAbs&quot;:true,&quot;Pos&quot;:1},&quot;ReferentInfo&quot;:{&quot;Id&quot;:&quot;55887087ace444beb0fd907d654d26f0&quot;,&quot;X&quot;:{&quot;Pos&quot;:2},&quot;Y&quot;:{&quot;Pos&quot;:1}},&quot;whChangeMode&quot;:0}"/>
  <p:tag name="KSO_WM_CHIP_GROUPID" val="5f5ee1ca4d6848d78f644aed"/>
  <p:tag name="KSO_WM_CHIP_XID" val="5f696765553136823a5e625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121.xml><?xml version="1.0" encoding="utf-8"?>
<p:tagLst xmlns:a="http://schemas.openxmlformats.org/drawingml/2006/main" xmlns:r="http://schemas.openxmlformats.org/officeDocument/2006/relationships" xmlns:p="http://schemas.openxmlformats.org/presentationml/2006/main">
  <p:tag name="KSO_WM_FIGMA_SLIDE_GROUP" val="28"/>
  <p:tag name="KSO_WM_SLIDE_TYPE" val="text"/>
  <p:tag name="KSO_WM_SLIDE_LAYOUT_INFO" val="{&quot;backgroundInfo&quot;:[{&quot;bottom&quot;:0.13333334,&quot;bottomAbs&quot;:false,&quot;left&quot;:0,&quot;leftAbs&quot;:false,&quot;right&quot;:0,&quot;rightAbs&quot;:false,&quot;top&quot;:0.13333334,&quot;topAbs&quot;:false,&quot;type&quot;:&quot;belt&quot;}],&quot;direction&quot;:1,&quot;id&quot;:&quot;2021-04-01T14:58:58&quot;,&quot;maxSize&quot;:{&quot;size1&quot;:54.99963902926538},&quot;minSize&quot;:{&quot;size1&quot;:42.49963902926538},&quot;normalSize&quot;:{&quot;size1&quot;:50.62463902926538},&quot;subLayout&quot;:[{&quot;id&quot;:&quot;2021-04-01T14:58:58&quot;,&quot;maxSize&quot;:{&quot;size1&quot;:51.1},&quot;minSize&quot;:{&quot;size1&quot;:37.9},&quot;normalSize&quot;:{&quot;size1&quot;:49.56666666666667},&quot;subLayout&quot;:[{&quot;id&quot;:&quot;2021-04-01T14:58:58&quot;,&quot;margin&quot;:{&quot;bottom&quot;:0.02600000612437725,&quot;left&quot;:3.38700008392334,&quot;right&quot;:1.2699999809265137,&quot;top&quot;:5.079999923706055},&quot;type&quot;:0},{&quot;id&quot;:&quot;2021-04-01T14:58:58&quot;,&quot;margin&quot;:{&quot;bottom&quot;:5.079999923706055,&quot;left&quot;:3.38700008392334,&quot;right&quot;:1.2699999809265137,&quot;top&quot;:0.8199999928474426},&quot;type&quot;:0}],&quot;type&quot;:0},{&quot;id&quot;:&quot;2021-04-01T14:58:58&quot;,&quot;margin&quot;:{&quot;bottom&quot;:5.079999923706055,&quot;left&quot;:0,&quot;right&quot;:3.385999917984009,&quot;top&quot;:5.079999923706055},&quot;type&quot;:0}],&quot;type&quot;:0}"/>
  <p:tag name="KSO_WM_SLIDE_BACKGROUND" val="[&quot;belt&quot;]"/>
  <p:tag name="KSO_WM_SLIDE_RATIO" val="1.777778"/>
  <p:tag name="KSO_WM_SLIDE_ID" val="diagram20207820_1"/>
  <p:tag name="KSO_WM_TEMPLATE_SUBCATEGORY" val="21"/>
  <p:tag name="KSO_WM_TEMPLATE_MASTER_TYPE" val="0"/>
  <p:tag name="KSO_WM_TEMPLATE_COLOR_TYPE" val="1"/>
  <p:tag name="KSO_WM_SLIDE_SUBTYPE" val="picTxt"/>
  <p:tag name="KSO_WM_SLIDE_ITEM_CNT" val="0"/>
  <p:tag name="KSO_WM_SLIDE_INDEX" val="1"/>
  <p:tag name="KSO_WM_SLIDE_SIZE" val="960*396"/>
  <p:tag name="KSO_WM_SLIDE_POSITION" val="0*71"/>
  <p:tag name="KSO_WM_TAG_VERSION" val="1.0"/>
  <p:tag name="KSO_WM_BEAUTIFY_FLAG" val="#wm#"/>
  <p:tag name="KSO_WM_TEMPLATE_CATEGORY" val="diagram"/>
  <p:tag name="KSO_WM_TEMPLATE_INDEX" val="20207820"/>
  <p:tag name="KSO_WM_SLIDE_LAYOUT" val="a_d_f"/>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true,&quot;fill_id&quot;:&quot;e4d6cf17b06746db8dd93c359cfe17f1&quot;,&quot;fill_align&quot;:&quot;lb&quot;,&quot;chip_types&quot;:[&quot;header&quot;]},{&quot;text_align&quot;:&quot;lt&quot;,&quot;text_direction&quot;:&quot;horizontal&quot;,&quot;support_big_font&quot;:true,&quot;fill_id&quot;:&quot;c1719bd3232846479042527f9529d883&quot;,&quot;fill_align&quot;:&quot;lt&quot;,&quot;chip_types&quot;:[&quot;text&quot;,&quot;picture&quot;]},{&quot;text_align&quot;:&quot;lm&quot;,&quot;text_direction&quot;:&quot;horizontal&quot;,&quot;support_features&quot;:[&quot;collage&quot;,&quot;carousel&quot;],&quot;support_big_font&quot;:false,&quot;fill_id&quot;:&quot;1e68c64403914b6b8616f5eb6a4d8957&quot;,&quot;fill_align&quot;:&quot;lm&quot;,&quot;chip_types&quot;:[&quot;pictext&quot;,&quot;text&quot;,&quot;picture&quot;,&quot;chart&quot;,&quot;table&quot;]}]]"/>
  <p:tag name="KSO_WM_CHIP_XID" val="5eecb7cea758c1ec0b708a87"/>
  <p:tag name="KSO_WM_SLIDE_CAN_ADD_NAVIGATION" val="1"/>
  <p:tag name="KSO_WM_CHIP_DECFILLPROP" val="[]"/>
  <p:tag name="KSO_WM_CHIP_GROUPID" val="5eecb7cea758c1ec0b708a86"/>
  <p:tag name="KSO_WM_SLIDE_BACKGROUND_TYPE" val="belt"/>
  <p:tag name="KSO_WM_SLIDE_SUPPORT_FEATURE_TYPE" val="0"/>
  <p:tag name="KSO_WM_TEMPLATE_ASSEMBLE_XID" val="60656e714054ed1e2fb7f8c5"/>
  <p:tag name="KSO_WM_TEMPLATE_ASSEMBLE_GROUPID" val="60656e714054ed1e2fb7f8c5"/>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645120a3b2dc4066ad766fe422f636a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8319e486c9448e8ab318073b3b42570"/>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58046c20464142699db79ea5d1c8811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021b30ef54e4fddaf43982694d2f194"/>
  <p:tag name="KSO_WM_SLIDE_BACKGROUND_TYPE" val="belt"/>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75f46f5e37f94bc9afca249ed26da6f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b65a3a958c140dabad141dfb875ff0e"/>
  <p:tag name="KSO_WM_SLIDE_BACKGROUND_TYPE" val="belt"/>
</p:tagLst>
</file>

<file path=ppt/tags/tag1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07820_1*a*1"/>
  <p:tag name="KSO_WM_TEMPLATE_CATEGORY" val="diagram"/>
  <p:tag name="KSO_WM_TEMPLATE_INDEX" val="2020782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d252a12809c455984f4efc86a2fe44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6c7b99284604af3943d43cd89f8271d"/>
  <p:tag name="KSO_WM_UNIT_SUPPORT_BIG_FONT" val="1"/>
  <p:tag name="KSO_WM_UNIT_TEXT_FILL_FORE_SCHEMECOLOR_INDEX_BRIGHTNESS" val="0"/>
  <p:tag name="KSO_WM_UNIT_TEXT_FILL_FORE_SCHEMECOLOR_INDEX" val="13"/>
  <p:tag name="KSO_WM_UNIT_TEXT_FILL_TYPE" val="1"/>
  <p:tag name="KSO_WM_TEMPLATE_ASSEMBLE_XID" val="60656e714054ed1e2fb7f8c5"/>
  <p:tag name="KSO_WM_TEMPLATE_ASSEMBLE_GROUPID" val="60656e714054ed1e2fb7f8c5"/>
</p:tagLst>
</file>

<file path=ppt/tags/tag126.xml><?xml version="1.0" encoding="utf-8"?>
<p:tagLst xmlns:a="http://schemas.openxmlformats.org/drawingml/2006/main" xmlns:r="http://schemas.openxmlformats.org/officeDocument/2006/relationships" xmlns:p="http://schemas.openxmlformats.org/presentationml/2006/main">
  <p:tag name="KSO_WM_UNIT_VALUE" val="592*1396"/>
  <p:tag name="KSO_WM_UNIT_HIGHLIGHT" val="0"/>
  <p:tag name="KSO_WM_UNIT_COMPATIBLE" val="0"/>
  <p:tag name="KSO_WM_UNIT_DIAGRAM_ISNUMVISUAL" val="0"/>
  <p:tag name="KSO_WM_UNIT_DIAGRAM_ISREFERUNIT" val="0"/>
  <p:tag name="KSO_WM_UNIT_TYPE" val="d"/>
  <p:tag name="KSO_WM_UNIT_INDEX" val="1"/>
  <p:tag name="KSO_WM_UNIT_ID" val="diagram20207820_1*d*1"/>
  <p:tag name="KSO_WM_TEMPLATE_CATEGORY" val="diagram"/>
  <p:tag name="KSO_WM_TEMPLATE_INDEX" val="20207820"/>
  <p:tag name="KSO_WM_UNIT_LAYERLEVEL" val="1"/>
  <p:tag name="KSO_WM_TAG_VERSION" val="1.0"/>
  <p:tag name="KSO_WM_BEAUTIFY_FLAG" val="#wm#"/>
  <p:tag name="KSO_WM_CHIP_GROUPID" val="5e7310da9a230a26b9e88a19"/>
  <p:tag name="KSO_WM_CHIP_XID" val="5e7310da9a230a26b9e88a1a"/>
  <p:tag name="KSO_WM_UNIT_DEC_AREA_ID" val="804cb34a9fc24e2e905fd82a863dc35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d69211852694e48883e1862d825223a"/>
  <p:tag name="KSO_WM_UNIT_SUPPORT_BIG_FONT" val="1"/>
  <p:tag name="KSO_WM_UNIT_SUPPORT_UNIT_TYPE" val="[&quot;d&quot;]"/>
  <p:tag name="KSO_WM_TEMPLATE_ASSEMBLE_XID" val="60656e714054ed1e2fb7f8c5"/>
  <p:tag name="KSO_WM_TEMPLATE_ASSEMBLE_GROUPID" val="60656e714054ed1e2fb7f8c5"/>
</p:tagLst>
</file>

<file path=ppt/tags/tag12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820_1*f*1"/>
  <p:tag name="KSO_WM_TEMPLATE_CATEGORY" val="diagram"/>
  <p:tag name="KSO_WM_TEMPLATE_INDEX" val="20207820"/>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60f0aaddc7f848a6aa4aa091d8c29d8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01545c082184305972b7c42f8268f1c"/>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714054ed1e2fb7f8c5"/>
  <p:tag name="KSO_WM_TEMPLATE_ASSEMBLE_GROUPID" val="60656e714054ed1e2fb7f8c5"/>
</p:tagLst>
</file>

<file path=ppt/tags/tag128.xml><?xml version="1.0" encoding="utf-8"?>
<p:tagLst xmlns:a="http://schemas.openxmlformats.org/drawingml/2006/main" xmlns:r="http://schemas.openxmlformats.org/officeDocument/2006/relationships" xmlns:p="http://schemas.openxmlformats.org/presentationml/2006/main">
  <p:tag name="KSO_WM_FIGMA_SLIDE_GROUP" val="52"/>
  <p:tag name="KSO_WM_SLIDE_TYPE" val="text"/>
  <p:tag name="KSO_WM_SLIDE_ID" val="diagram20213293_1"/>
  <p:tag name="KSO_WM_TEMPLATE_SUBCATEGORY" val="21"/>
  <p:tag name="KSO_WM_TEMPLATE_MASTER_TYPE" val="0"/>
  <p:tag name="KSO_WM_TEMPLATE_COLOR_TYPE" val="1"/>
  <p:tag name="KSO_WM_SLIDE_SUBTYPE" val="picTxt"/>
  <p:tag name="KSO_WM_SLIDE_ITEM_CNT" val="0"/>
  <p:tag name="KSO_WM_SLIDE_INDEX" val="1"/>
  <p:tag name="KSO_WM_TAG_VERSION" val="1.0"/>
  <p:tag name="KSO_WM_BEAUTIFY_FLAG" val="#wm#"/>
  <p:tag name="KSO_WM_TEMPLATE_CATEGORY" val="diagram"/>
  <p:tag name="KSO_WM_TEMPLATE_INDEX" val="20213293"/>
  <p:tag name="KSO_WM_SLIDE_LAYOUT" val="a_d_f"/>
  <p:tag name="KSO_WM_SLIDE_LAYOUT_CNT" val="1_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2-12-15T22:40:38&quot;,&quot;maxSize&quot;:{&quot;size1&quot;:30},&quot;minSize&quot;:{&quot;size1&quot;:17.8},&quot;normalSize&quot;:{&quot;size1&quot;:20},&quot;subLayout&quot;:[{&quot;id&quot;:&quot;2022-12-15T22:40:38&quot;,&quot;margin&quot;:{&quot;bottom&quot;:0,&quot;left&quot;:1.6929999589920044,&quot;right&quot;:1.6929999589920044,&quot;top&quot;:1.6929999589920044},&quot;type&quot;:0},{&quot;id&quot;:&quot;2022-12-15T22:40:38&quot;,&quot;maxSize&quot;:{&quot;size1&quot;:66.7},&quot;minSize&quot;:{&quot;size1&quot;:38.9},&quot;normalSize&quot;:{&quot;size1&quot;:48.93333333333334},&quot;subLayout&quot;:[{&quot;id&quot;:&quot;2022-12-15T22:40:38&quot;,&quot;margin&quot;:{&quot;bottom&quot;:0.02600000612437725,&quot;left&quot;:1.6929999589920044,&quot;right&quot;:1.6929999589920044,&quot;top&quot;:0.847000002861023},&quot;type&quot;:0},{&quot;id&quot;:&quot;2022-12-15T22:40:38&quot;,&quot;margin&quot;:{&quot;bottom&quot;:1.6929999589920044,&quot;left&quot;:1.6929999589920044,&quot;right&quot;:1.6929999589920044,&quot;top&quot;:0.8199999928474426},&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c553136823a5e61e7"/>
  <p:tag name="KSO_WM_CHIP_FILLPROP" val="[[{&quot;text_align&quot;:&quot;ct&quot;,&quot;text_direction&quot;:&quot;horizontal&quot;,&quot;support_big_font&quot;:false,&quot;picture_toward&quot;:0,&quot;picture_dockside&quot;:[],&quot;fill_id&quot;:&quot;42bdfa4a24a64d988a6191cecd716896&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c7f405b535bb49fd9c504e13d5a436be&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af7019ab30b54b018c2fc8ea2401cac8&quot;,&quot;fill_align&quot;:&quot;cm&quot;,&quot;chip_types&quot;:[&quot;text&quot;]}],[{&quot;text_align&quot;:&quot;cm&quot;,&quot;text_direction&quot;:&quot;horizontal&quot;,&quot;support_big_font&quot;:false,&quot;picture_toward&quot;:0,&quot;picture_dockside&quot;:[],&quot;fill_id&quot;:&quot;42bdfa4a24a64d988a6191cecd716896&quot;,&quot;fill_align&quot;:&quot;cm&quot;,&quot;chip_types&quot;:[&quot;header&quot;]},{&quot;text_align&quot;:&quot;lm&quot;,&quot;text_direction&quot;:&quot;horizontal&quot;,&quot;support_big_font&quot;:false,&quot;picture_toward&quot;:0,&quot;picture_dockside&quot;:[],&quot;fill_id&quot;:&quot;c7f405b535bb49fd9c504e13d5a436be&quot;,&quot;fill_align&quot;:&quot;cm&quot;,&quot;chip_types&quot;:[&quot;diagram&quot;,&quot;pictext&quot;,&quot;picture&quot;,&quot;chart&quot;,&quot;table&quot;]},{&quot;text_align&quot;:&quot;cm&quot;,&quot;text_direction&quot;:&quot;horizontal&quot;,&quot;support_big_font&quot;:false,&quot;picture_toward&quot;:0,&quot;picture_dockside&quot;:[],&quot;fill_id&quot;:&quot;af7019ab30b54b018c2fc8ea2401cac8&quot;,&quot;fill_align&quot;:&quot;cm&quot;,&quot;chip_types&quot;:[&quot;text&quot;,&quot;picture&quot;]}],[{&quot;text_align&quot;:&quot;lm&quot;,&quot;text_direction&quot;:&quot;horizontal&quot;,&quot;support_big_font&quot;:false,&quot;picture_toward&quot;:0,&quot;picture_dockside&quot;:[],&quot;fill_id&quot;:&quot;42bdfa4a24a64d988a6191cecd716896&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c7f405b535bb49fd9c504e13d5a436be&quot;,&quot;fill_align&quot;:&quot;cm&quot;,&quot;chip_types&quot;:[&quot;diagram&quot;,&quot;pictext&quot;,&quot;picture&quot;,&quot;chart&quot;,&quot;table&quot;]},{&quot;text_align&quot;:&quot;lm&quot;,&quot;text_direction&quot;:&quot;horizontal&quot;,&quot;support_big_font&quot;:false,&quot;picture_toward&quot;:0,&quot;picture_dockside&quot;:[],&quot;fill_id&quot;:&quot;af7019ab30b54b018c2fc8ea2401cac8&quot;,&quot;fill_align&quot;:&quot;lm&quot;,&quot;chip_types&quot;:[&quot;text&quot;,&quot;picture&quot;]}]]"/>
  <p:tag name="KSO_WM_SLIDE_SIZE" val="865*444"/>
  <p:tag name="KSO_WM_SLIDE_POSITION" val="47*48"/>
  <p:tag name="FIXED_XID_TMP" val="5f5ee1ca4d6848d78f644aed"/>
  <p:tag name="KSO_WM_CHIP_DECFILLPROP" val="[]"/>
  <p:tag name="KSO_WM_CHIP_GROUPID" val="5f5ee1ca4d6848d78f644aed"/>
  <p:tag name="KSO_WM_SLIDE_BACKGROUND_TYPE" val="general"/>
  <p:tag name="KSO_WM_SLIDE_SUPPORT_FEATURE_TYPE" val="3"/>
  <p:tag name="KSO_WM_TEMPLATE_ASSEMBLE_XID" val="639b31e60c9383becdeaa802"/>
  <p:tag name="KSO_WM_TEMPLATE_ASSEMBLE_GROUPID" val="639b31e60c9383becdeaa80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03232_1*b*1"/>
  <p:tag name="KSO_WM_TEMPLATE_CATEGORY" val="custom"/>
  <p:tag name="KSO_WM_TEMPLATE_INDEX" val="20203232"/>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d70b8f7982564b8980822eab32820360"/>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c79e24ee50d74159b382c054fa137a46"/>
  <p:tag name="KSO_WM_UNIT_TEXT_FILL_FORE_SCHEMECOLOR_INDEX_BRIGHTNESS" val="0.35"/>
  <p:tag name="KSO_WM_UNIT_TEXT_FILL_FORE_SCHEMECOLOR_INDEX" val="13"/>
  <p:tag name="KSO_WM_UNIT_TEXT_FILL_TYPE" val="1"/>
  <p:tag name="KSO_WM_TEMPLATE_ASSEMBLE_XID" val="5fb4d9e130a0f79ad1c7f123"/>
  <p:tag name="KSO_WM_TEMPLATE_ASSEMBLE_GROUPID" val="5fb24909bfe68cd3a0894edc"/>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293_1*a*1"/>
  <p:tag name="KSO_WM_TEMPLATE_CATEGORY" val="diagram"/>
  <p:tag name="KSO_WM_TEMPLATE_INDEX" val="2021329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eac46169eb2b460bb4a610ed53a67e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12c141ff192434a81f8ec7859d8d7f3"/>
  <p:tag name="KSO_WM_UNIT_TEXT_FILL_FORE_SCHEMECOLOR_INDEX_BRIGHTNESS" val="0"/>
  <p:tag name="KSO_WM_UNIT_TEXT_FILL_FORE_SCHEMECOLOR_INDEX" val="13"/>
  <p:tag name="KSO_WM_UNIT_TEXT_FILL_TYPE" val="1"/>
  <p:tag name="KSO_WM_TEMPLATE_ASSEMBLE_XID" val="639b31e60c9383becdeaa802"/>
  <p:tag name="KSO_WM_TEMPLATE_ASSEMBLE_GROUPID" val="639b31e60c9383becdeaa802"/>
</p:tagLst>
</file>

<file path=ppt/tags/tag132.xml><?xml version="1.0" encoding="utf-8"?>
<p:tagLst xmlns:a="http://schemas.openxmlformats.org/drawingml/2006/main" xmlns:r="http://schemas.openxmlformats.org/officeDocument/2006/relationships" xmlns:p="http://schemas.openxmlformats.org/presentationml/2006/main">
  <p:tag name="KSO_WM_UNIT_VALUE" val="761*3046"/>
  <p:tag name="KSO_WM_UNIT_HIGHLIGHT" val="0"/>
  <p:tag name="KSO_WM_UNIT_COMPATIBLE" val="0"/>
  <p:tag name="KSO_WM_UNIT_DIAGRAM_ISNUMVISUAL" val="0"/>
  <p:tag name="KSO_WM_UNIT_DIAGRAM_ISREFERUNIT" val="0"/>
  <p:tag name="KSO_WM_UNIT_TYPE" val="d"/>
  <p:tag name="KSO_WM_UNIT_INDEX" val="1"/>
  <p:tag name="KSO_WM_UNIT_ID" val="diagram20213293_1*d*1"/>
  <p:tag name="KSO_WM_TEMPLATE_CATEGORY" val="diagram"/>
  <p:tag name="KSO_WM_TEMPLATE_INDEX" val="20213293"/>
  <p:tag name="KSO_WM_UNIT_LAYERLEVEL" val="1"/>
  <p:tag name="KSO_WM_TAG_VERSION" val="1.0"/>
  <p:tag name="KSO_WM_BEAUTIFY_FLAG" val="#wm#"/>
  <p:tag name="KSO_WM_CHIP_GROUPID" val="5e7310da9a230a26b9e88a19"/>
  <p:tag name="KSO_WM_CHIP_XID" val="5e7310da9a230a26b9e88a1a"/>
  <p:tag name="KSO_WM_UNIT_DEC_AREA_ID" val="d39d48b01a0a4808a05868f443a940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28373cf9a1d42b2ad4400f46103fc14"/>
  <p:tag name="KSO_WM_UNIT_SUPPORT_UNIT_TYPE" val="[&quot;l&quot;,&quot;m&quot;,&quot;n&quot;,&quot;o&quot;,&quot;p&quot;,&quot;q&quot;,&quot;r&quot;,&quot;δ&quot;,&quot;ε&quot;,&quot;ζ&quot;,&quot;η&quot;,&quot;d&quot;,&quot;α&quot;,&quot;β&quot;,&quot;θ&quot;]"/>
  <p:tag name="KSO_WM_TEMPLATE_ASSEMBLE_XID" val="639b31e60c9383becdeaa802"/>
  <p:tag name="KSO_WM_TEMPLATE_ASSEMBLE_GROUPID" val="639b31e60c9383becdeaa802"/>
</p:tagLst>
</file>

<file path=ppt/tags/tag13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3_1*f*1"/>
  <p:tag name="KSO_WM_TEMPLATE_CATEGORY" val="diagram"/>
  <p:tag name="KSO_WM_TEMPLATE_INDEX" val="20213293"/>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f3ba6b55ee6d4aec98d86b43aa728f7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bdb306efbae44b9a7ac00fd1cb9e337"/>
  <p:tag name="KSO_WM_UNIT_TEXT_FILL_FORE_SCHEMECOLOR_INDEX_BRIGHTNESS" val="0.25"/>
  <p:tag name="KSO_WM_UNIT_TEXT_FILL_FORE_SCHEMECOLOR_INDEX" val="13"/>
  <p:tag name="KSO_WM_UNIT_TEXT_FILL_TYPE" val="1"/>
  <p:tag name="KSO_WM_TEMPLATE_ASSEMBLE_XID" val="639b31e60c9383becdeaa802"/>
  <p:tag name="KSO_WM_TEMPLATE_ASSEMBLE_GROUPID" val="639b31e60c9383becdeaa802"/>
</p:tagLst>
</file>

<file path=ppt/tags/tag134.xml><?xml version="1.0" encoding="utf-8"?>
<p:tagLst xmlns:a="http://schemas.openxmlformats.org/drawingml/2006/main" xmlns:r="http://schemas.openxmlformats.org/officeDocument/2006/relationships" xmlns:p="http://schemas.openxmlformats.org/presentationml/2006/main">
  <p:tag name="KSO_WM_FIGMA_SLIDE_GROUP" val="52"/>
  <p:tag name="KSO_WM_SLIDE_TYPE" val="text"/>
  <p:tag name="KSO_WM_SLIDE_ID" val="diagram20213293_1"/>
  <p:tag name="KSO_WM_TEMPLATE_SUBCATEGORY" val="21"/>
  <p:tag name="KSO_WM_TEMPLATE_MASTER_TYPE" val="0"/>
  <p:tag name="KSO_WM_TEMPLATE_COLOR_TYPE" val="1"/>
  <p:tag name="KSO_WM_SLIDE_SUBTYPE" val="picTxt"/>
  <p:tag name="KSO_WM_SLIDE_ITEM_CNT" val="0"/>
  <p:tag name="KSO_WM_SLIDE_INDEX" val="1"/>
  <p:tag name="KSO_WM_TAG_VERSION" val="1.0"/>
  <p:tag name="KSO_WM_BEAUTIFY_FLAG" val="#wm#"/>
  <p:tag name="KSO_WM_TEMPLATE_CATEGORY" val="diagram"/>
  <p:tag name="KSO_WM_TEMPLATE_INDEX" val="20213293"/>
  <p:tag name="KSO_WM_SLIDE_LAYOUT" val="a_d_f"/>
  <p:tag name="KSO_WM_SLIDE_LAYOUT_CNT" val="1_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2-12-15T22:40:38&quot;,&quot;maxSize&quot;:{&quot;size1&quot;:30},&quot;minSize&quot;:{&quot;size1&quot;:17.8},&quot;normalSize&quot;:{&quot;size1&quot;:20},&quot;subLayout&quot;:[{&quot;id&quot;:&quot;2022-12-15T22:40:38&quot;,&quot;margin&quot;:{&quot;bottom&quot;:0,&quot;left&quot;:1.6929999589920044,&quot;right&quot;:1.6929999589920044,&quot;top&quot;:1.6929999589920044},&quot;type&quot;:0},{&quot;id&quot;:&quot;2022-12-15T22:40:38&quot;,&quot;maxSize&quot;:{&quot;size1&quot;:66.7},&quot;minSize&quot;:{&quot;size1&quot;:38.9},&quot;normalSize&quot;:{&quot;size1&quot;:48.93333333333334},&quot;subLayout&quot;:[{&quot;id&quot;:&quot;2022-12-15T22:40:38&quot;,&quot;margin&quot;:{&quot;bottom&quot;:0.02600000612437725,&quot;left&quot;:1.6929999589920044,&quot;right&quot;:1.6929999589920044,&quot;top&quot;:0.847000002861023},&quot;type&quot;:0},{&quot;id&quot;:&quot;2022-12-15T22:40:38&quot;,&quot;margin&quot;:{&quot;bottom&quot;:1.6929999589920044,&quot;left&quot;:1.6929999589920044,&quot;right&quot;:1.6929999589920044,&quot;top&quot;:0.8199999928474426},&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c553136823a5e61e7"/>
  <p:tag name="KSO_WM_CHIP_FILLPROP" val="[[{&quot;text_align&quot;:&quot;ct&quot;,&quot;text_direction&quot;:&quot;horizontal&quot;,&quot;support_big_font&quot;:false,&quot;picture_toward&quot;:0,&quot;picture_dockside&quot;:[],&quot;fill_id&quot;:&quot;42bdfa4a24a64d988a6191cecd716896&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c7f405b535bb49fd9c504e13d5a436be&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af7019ab30b54b018c2fc8ea2401cac8&quot;,&quot;fill_align&quot;:&quot;cm&quot;,&quot;chip_types&quot;:[&quot;text&quot;]}],[{&quot;text_align&quot;:&quot;cm&quot;,&quot;text_direction&quot;:&quot;horizontal&quot;,&quot;support_big_font&quot;:false,&quot;picture_toward&quot;:0,&quot;picture_dockside&quot;:[],&quot;fill_id&quot;:&quot;42bdfa4a24a64d988a6191cecd716896&quot;,&quot;fill_align&quot;:&quot;cm&quot;,&quot;chip_types&quot;:[&quot;header&quot;]},{&quot;text_align&quot;:&quot;lm&quot;,&quot;text_direction&quot;:&quot;horizontal&quot;,&quot;support_big_font&quot;:false,&quot;picture_toward&quot;:0,&quot;picture_dockside&quot;:[],&quot;fill_id&quot;:&quot;c7f405b535bb49fd9c504e13d5a436be&quot;,&quot;fill_align&quot;:&quot;cm&quot;,&quot;chip_types&quot;:[&quot;diagram&quot;,&quot;pictext&quot;,&quot;picture&quot;,&quot;chart&quot;,&quot;table&quot;]},{&quot;text_align&quot;:&quot;cm&quot;,&quot;text_direction&quot;:&quot;horizontal&quot;,&quot;support_big_font&quot;:false,&quot;picture_toward&quot;:0,&quot;picture_dockside&quot;:[],&quot;fill_id&quot;:&quot;af7019ab30b54b018c2fc8ea2401cac8&quot;,&quot;fill_align&quot;:&quot;cm&quot;,&quot;chip_types&quot;:[&quot;text&quot;,&quot;picture&quot;]}],[{&quot;text_align&quot;:&quot;lm&quot;,&quot;text_direction&quot;:&quot;horizontal&quot;,&quot;support_big_font&quot;:false,&quot;picture_toward&quot;:0,&quot;picture_dockside&quot;:[],&quot;fill_id&quot;:&quot;42bdfa4a24a64d988a6191cecd716896&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c7f405b535bb49fd9c504e13d5a436be&quot;,&quot;fill_align&quot;:&quot;cm&quot;,&quot;chip_types&quot;:[&quot;diagram&quot;,&quot;pictext&quot;,&quot;picture&quot;,&quot;chart&quot;,&quot;table&quot;]},{&quot;text_align&quot;:&quot;lm&quot;,&quot;text_direction&quot;:&quot;horizontal&quot;,&quot;support_big_font&quot;:false,&quot;picture_toward&quot;:0,&quot;picture_dockside&quot;:[],&quot;fill_id&quot;:&quot;af7019ab30b54b018c2fc8ea2401cac8&quot;,&quot;fill_align&quot;:&quot;lm&quot;,&quot;chip_types&quot;:[&quot;text&quot;,&quot;picture&quot;]}]]"/>
  <p:tag name="KSO_WM_SLIDE_SIZE" val="865*444"/>
  <p:tag name="KSO_WM_SLIDE_POSITION" val="47*48"/>
  <p:tag name="FIXED_XID_TMP" val="5f5ee1ca4d6848d78f644aed"/>
  <p:tag name="KSO_WM_CHIP_DECFILLPROP" val="[]"/>
  <p:tag name="KSO_WM_CHIP_GROUPID" val="5f5ee1ca4d6848d78f644aed"/>
  <p:tag name="KSO_WM_SLIDE_BACKGROUND_TYPE" val="general"/>
  <p:tag name="KSO_WM_SLIDE_SUPPORT_FEATURE_TYPE" val="3"/>
  <p:tag name="KSO_WM_TEMPLATE_ASSEMBLE_XID" val="639b31e60c9383becdeaa802"/>
  <p:tag name="KSO_WM_TEMPLATE_ASSEMBLE_GROUPID" val="639b31e60c9383becdeaa80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293_1*a*1"/>
  <p:tag name="KSO_WM_TEMPLATE_CATEGORY" val="diagram"/>
  <p:tag name="KSO_WM_TEMPLATE_INDEX" val="2021329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eac46169eb2b460bb4a610ed53a67e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12c141ff192434a81f8ec7859d8d7f3"/>
  <p:tag name="KSO_WM_UNIT_TEXT_FILL_FORE_SCHEMECOLOR_INDEX_BRIGHTNESS" val="0"/>
  <p:tag name="KSO_WM_UNIT_TEXT_FILL_FORE_SCHEMECOLOR_INDEX" val="13"/>
  <p:tag name="KSO_WM_UNIT_TEXT_FILL_TYPE" val="1"/>
  <p:tag name="KSO_WM_TEMPLATE_ASSEMBLE_XID" val="639b31e60c9383becdeaa802"/>
  <p:tag name="KSO_WM_TEMPLATE_ASSEMBLE_GROUPID" val="639b31e60c9383becdeaa802"/>
</p:tagLst>
</file>

<file path=ppt/tags/tag138.xml><?xml version="1.0" encoding="utf-8"?>
<p:tagLst xmlns:a="http://schemas.openxmlformats.org/drawingml/2006/main" xmlns:r="http://schemas.openxmlformats.org/officeDocument/2006/relationships" xmlns:p="http://schemas.openxmlformats.org/presentationml/2006/main">
  <p:tag name="KSO_WM_UNIT_VALUE" val="761*3046"/>
  <p:tag name="KSO_WM_UNIT_HIGHLIGHT" val="0"/>
  <p:tag name="KSO_WM_UNIT_COMPATIBLE" val="0"/>
  <p:tag name="KSO_WM_UNIT_DIAGRAM_ISNUMVISUAL" val="0"/>
  <p:tag name="KSO_WM_UNIT_DIAGRAM_ISREFERUNIT" val="0"/>
  <p:tag name="KSO_WM_UNIT_TYPE" val="d"/>
  <p:tag name="KSO_WM_UNIT_INDEX" val="1"/>
  <p:tag name="KSO_WM_UNIT_ID" val="diagram20213293_1*d*1"/>
  <p:tag name="KSO_WM_TEMPLATE_CATEGORY" val="diagram"/>
  <p:tag name="KSO_WM_TEMPLATE_INDEX" val="20213293"/>
  <p:tag name="KSO_WM_UNIT_LAYERLEVEL" val="1"/>
  <p:tag name="KSO_WM_TAG_VERSION" val="1.0"/>
  <p:tag name="KSO_WM_BEAUTIFY_FLAG" val="#wm#"/>
  <p:tag name="KSO_WM_CHIP_GROUPID" val="5e7310da9a230a26b9e88a19"/>
  <p:tag name="KSO_WM_CHIP_XID" val="5e7310da9a230a26b9e88a1a"/>
  <p:tag name="KSO_WM_UNIT_DEC_AREA_ID" val="d39d48b01a0a4808a05868f443a940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28373cf9a1d42b2ad4400f46103fc14"/>
  <p:tag name="KSO_WM_UNIT_SUPPORT_UNIT_TYPE" val="[&quot;l&quot;,&quot;m&quot;,&quot;n&quot;,&quot;o&quot;,&quot;p&quot;,&quot;q&quot;,&quot;r&quot;,&quot;δ&quot;,&quot;ε&quot;,&quot;ζ&quot;,&quot;η&quot;,&quot;d&quot;,&quot;α&quot;,&quot;β&quot;,&quot;θ&quot;]"/>
  <p:tag name="KSO_WM_TEMPLATE_ASSEMBLE_XID" val="639b31e60c9383becdeaa802"/>
  <p:tag name="KSO_WM_TEMPLATE_ASSEMBLE_GROUPID" val="639b31e60c9383becdeaa802"/>
</p:tagLst>
</file>

<file path=ppt/tags/tag13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3_1*f*1"/>
  <p:tag name="KSO_WM_TEMPLATE_CATEGORY" val="diagram"/>
  <p:tag name="KSO_WM_TEMPLATE_INDEX" val="20213293"/>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f3ba6b55ee6d4aec98d86b43aa728f7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bdb306efbae44b9a7ac00fd1cb9e337"/>
  <p:tag name="KSO_WM_UNIT_TEXT_FILL_FORE_SCHEMECOLOR_INDEX_BRIGHTNESS" val="0.25"/>
  <p:tag name="KSO_WM_UNIT_TEXT_FILL_FORE_SCHEMECOLOR_INDEX" val="13"/>
  <p:tag name="KSO_WM_UNIT_TEXT_FILL_TYPE" val="1"/>
  <p:tag name="KSO_WM_TEMPLATE_ASSEMBLE_XID" val="639b31e60c9383becdeaa802"/>
  <p:tag name="KSO_WM_TEMPLATE_ASSEMBLE_GROUPID" val="639b31e60c9383becdeaa802"/>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3232_1*a*1"/>
  <p:tag name="KSO_WM_TEMPLATE_CATEGORY" val="custom"/>
  <p:tag name="KSO_WM_TEMPLATE_INDEX" val="20203232"/>
  <p:tag name="KSO_WM_UNIT_LAYERLEVEL" val="1"/>
  <p:tag name="KSO_WM_TAG_VERSION" val="1.0"/>
  <p:tag name="KSO_WM_BEAUTIFY_FLAG" val="#wm#"/>
  <p:tag name="KSO_WM_UNIT_PRESET_TEXT" val="单击添加大标题"/>
  <p:tag name="KSO_WM_UNIT_DEFAULT_FONT" val="40;56;4"/>
  <p:tag name="KSO_WM_UNIT_BLOCK" val="0"/>
  <p:tag name="KSO_WM_UNIT_DEC_AREA_ID" val="61f9192d73fb4053bcf2941fbb29097b"/>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c79e24ee50d74159b382c054fa137a46"/>
  <p:tag name="KSO_WM_UNIT_TEXT_FILL_FORE_SCHEMECOLOR_INDEX_BRIGHTNESS" val="0.15"/>
  <p:tag name="KSO_WM_UNIT_TEXT_FILL_FORE_SCHEMECOLOR_INDEX" val="13"/>
  <p:tag name="KSO_WM_UNIT_TEXT_FILL_TYPE" val="1"/>
  <p:tag name="KSO_WM_TEMPLATE_ASSEMBLE_XID" val="5fb4d9e130a0f79ad1c7f123"/>
  <p:tag name="KSO_WM_TEMPLATE_ASSEMBLE_GROUPID" val="5fb24909bfe68cd3a0894edc"/>
</p:tagLst>
</file>

<file path=ppt/tags/tag140.xml><?xml version="1.0" encoding="utf-8"?>
<p:tagLst xmlns:a="http://schemas.openxmlformats.org/drawingml/2006/main" xmlns:r="http://schemas.openxmlformats.org/officeDocument/2006/relationships" xmlns:p="http://schemas.openxmlformats.org/presentationml/2006/main">
  <p:tag name="KSO_WM_FIGMA_SLIDE_GROUP" val="49"/>
  <p:tag name="KSO_WM_SLIDE_TYPE" val="text"/>
  <p:tag name="KSO_WM_SLIDE_LAYOUT_INFO" val="{&quot;backgroundInfo&quot;:[{&quot;bottom&quot;:0.13333334,&quot;bottomAbs&quot;:false,&quot;left&quot;:0,&quot;leftAbs&quot;:false,&quot;right&quot;:0,&quot;rightAbs&quot;:false,&quot;top&quot;:0.13333334,&quot;topAbs&quot;:false,&quot;type&quot;:&quot;belt&quot;}],&quot;direction&quot;:1,&quot;id&quot;:&quot;2021-04-01T14:58:58&quot;,&quot;maxSize&quot;:{&quot;size1&quot;:54.99963902926538},&quot;minSize&quot;:{&quot;size1&quot;:42.49963902926538},&quot;normalSize&quot;:{&quot;size1&quot;:44.06213902926538},&quot;subLayout&quot;:[{&quot;id&quot;:&quot;2021-04-01T14:58:58&quot;,&quot;maxSize&quot;:{&quot;size1&quot;:51.1},&quot;minSize&quot;:{&quot;size1&quot;:37.9},&quot;normalSize&quot;:{&quot;size1&quot;:49.56666666666667},&quot;subLayout&quot;:[{&quot;id&quot;:&quot;2021-04-01T14:58:58&quot;,&quot;margin&quot;:{&quot;bottom&quot;:0.02600000612437725,&quot;left&quot;:3.38700008392334,&quot;right&quot;:1.2699999809265137,&quot;top&quot;:5.079999923706055},&quot;type&quot;:0},{&quot;id&quot;:&quot;2021-04-01T14:58:58&quot;,&quot;margin&quot;:{&quot;bottom&quot;:5.079999923706055,&quot;left&quot;:3.38700008392334,&quot;right&quot;:1.2699999809265137,&quot;top&quot;:0.8199999928474426},&quot;type&quot;:0}],&quot;type&quot;:0},{&quot;id&quot;:&quot;2021-04-01T14:58:58&quot;,&quot;margin&quot;:{&quot;bottom&quot;:5.079999923706055,&quot;left&quot;:0,&quot;right&quot;:3.385999917984009,&quot;top&quot;:5.079999923706055},&quot;type&quot;:0}],&quot;type&quot;:0}"/>
  <p:tag name="KSO_WM_SLIDE_BACKGROUND" val="[&quot;belt&quot;]"/>
  <p:tag name="KSO_WM_SLIDE_RATIO" val="1.777778"/>
  <p:tag name="KSO_WM_SLIDE_ID" val="diagram20207820_1"/>
  <p:tag name="KSO_WM_TEMPLATE_SUBCATEGORY" val="21"/>
  <p:tag name="KSO_WM_TEMPLATE_MASTER_TYPE" val="0"/>
  <p:tag name="KSO_WM_TEMPLATE_COLOR_TYPE" val="1"/>
  <p:tag name="KSO_WM_SLIDE_SUBTYPE" val="picTxt"/>
  <p:tag name="KSO_WM_SLIDE_ITEM_CNT" val="0"/>
  <p:tag name="KSO_WM_SLIDE_INDEX" val="1"/>
  <p:tag name="KSO_WM_SLIDE_SIZE" val="960*396"/>
  <p:tag name="KSO_WM_SLIDE_POSITION" val="0*71"/>
  <p:tag name="KSO_WM_TAG_VERSION" val="1.0"/>
  <p:tag name="KSO_WM_BEAUTIFY_FLAG" val="#wm#"/>
  <p:tag name="KSO_WM_TEMPLATE_CATEGORY" val="diagram"/>
  <p:tag name="KSO_WM_TEMPLATE_INDEX" val="20207820"/>
  <p:tag name="KSO_WM_SLIDE_LAYOUT" val="a_d_f"/>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true,&quot;fill_id&quot;:&quot;e4d6cf17b06746db8dd93c359cfe17f1&quot;,&quot;fill_align&quot;:&quot;lb&quot;,&quot;chip_types&quot;:[&quot;header&quot;]},{&quot;text_align&quot;:&quot;lt&quot;,&quot;text_direction&quot;:&quot;horizontal&quot;,&quot;support_big_font&quot;:true,&quot;fill_id&quot;:&quot;c1719bd3232846479042527f9529d883&quot;,&quot;fill_align&quot;:&quot;lt&quot;,&quot;chip_types&quot;:[&quot;text&quot;,&quot;picture&quot;]},{&quot;text_align&quot;:&quot;lm&quot;,&quot;text_direction&quot;:&quot;horizontal&quot;,&quot;support_features&quot;:[&quot;collage&quot;,&quot;carousel&quot;],&quot;support_big_font&quot;:false,&quot;fill_id&quot;:&quot;1e68c64403914b6b8616f5eb6a4d8957&quot;,&quot;fill_align&quot;:&quot;lm&quot;,&quot;chip_types&quot;:[&quot;pictext&quot;,&quot;text&quot;,&quot;picture&quot;,&quot;chart&quot;,&quot;table&quot;]}]]"/>
  <p:tag name="KSO_WM_CHIP_XID" val="5eecb7cea758c1ec0b708a87"/>
  <p:tag name="KSO_WM_SLIDE_CAN_ADD_NAVIGATION" val="1"/>
  <p:tag name="KSO_WM_CHIP_DECFILLPROP" val="[]"/>
  <p:tag name="KSO_WM_CHIP_GROUPID" val="5eecb7cea758c1ec0b708a86"/>
  <p:tag name="KSO_WM_SLIDE_BACKGROUND_TYPE" val="belt"/>
  <p:tag name="KSO_WM_SLIDE_SUPPORT_FEATURE_TYPE" val="0"/>
  <p:tag name="KSO_WM_TEMPLATE_ASSEMBLE_XID" val="60656e714054ed1e2fb7f8c5"/>
  <p:tag name="KSO_WM_TEMPLATE_ASSEMBLE_GROUPID" val="60656e714054ed1e2fb7f8c5"/>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645120a3b2dc4066ad766fe422f636a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8319e486c9448e8ab318073b3b42570"/>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58046c20464142699db79ea5d1c8811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021b30ef54e4fddaf43982694d2f194"/>
  <p:tag name="KSO_WM_SLIDE_BACKGROUND_TYPE" val="belt"/>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75f46f5e37f94bc9afca249ed26da6f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b65a3a958c140dabad141dfb875ff0e"/>
  <p:tag name="KSO_WM_SLIDE_BACKGROUND_TYPE" val="belt"/>
</p:tagLst>
</file>

<file path=ppt/tags/tag1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07820_1*a*1"/>
  <p:tag name="KSO_WM_TEMPLATE_CATEGORY" val="diagram"/>
  <p:tag name="KSO_WM_TEMPLATE_INDEX" val="2020782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d252a12809c455984f4efc86a2fe44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6c7b99284604af3943d43cd89f8271d"/>
  <p:tag name="KSO_WM_UNIT_SUPPORT_BIG_FONT" val="1"/>
  <p:tag name="KSO_WM_UNIT_TEXT_FILL_FORE_SCHEMECOLOR_INDEX_BRIGHTNESS" val="0"/>
  <p:tag name="KSO_WM_UNIT_TEXT_FILL_FORE_SCHEMECOLOR_INDEX" val="13"/>
  <p:tag name="KSO_WM_UNIT_TEXT_FILL_TYPE" val="1"/>
  <p:tag name="KSO_WM_TEMPLATE_ASSEMBLE_XID" val="60656e714054ed1e2fb7f8c5"/>
  <p:tag name="KSO_WM_TEMPLATE_ASSEMBLE_GROUPID" val="60656e714054ed1e2fb7f8c5"/>
</p:tagLst>
</file>

<file path=ppt/tags/tag145.xml><?xml version="1.0" encoding="utf-8"?>
<p:tagLst xmlns:a="http://schemas.openxmlformats.org/drawingml/2006/main" xmlns:r="http://schemas.openxmlformats.org/officeDocument/2006/relationships" xmlns:p="http://schemas.openxmlformats.org/presentationml/2006/main">
  <p:tag name="KSO_WM_UNIT_VALUE" val="592*1396"/>
  <p:tag name="KSO_WM_UNIT_HIGHLIGHT" val="0"/>
  <p:tag name="KSO_WM_UNIT_COMPATIBLE" val="0"/>
  <p:tag name="KSO_WM_UNIT_DIAGRAM_ISNUMVISUAL" val="0"/>
  <p:tag name="KSO_WM_UNIT_DIAGRAM_ISREFERUNIT" val="0"/>
  <p:tag name="KSO_WM_UNIT_TYPE" val="d"/>
  <p:tag name="KSO_WM_UNIT_INDEX" val="1"/>
  <p:tag name="KSO_WM_UNIT_ID" val="diagram20207820_1*d*1"/>
  <p:tag name="KSO_WM_TEMPLATE_CATEGORY" val="diagram"/>
  <p:tag name="KSO_WM_TEMPLATE_INDEX" val="20207820"/>
  <p:tag name="KSO_WM_UNIT_LAYERLEVEL" val="1"/>
  <p:tag name="KSO_WM_TAG_VERSION" val="1.0"/>
  <p:tag name="KSO_WM_BEAUTIFY_FLAG" val="#wm#"/>
  <p:tag name="KSO_WM_CHIP_GROUPID" val="5e7310da9a230a26b9e88a19"/>
  <p:tag name="KSO_WM_CHIP_XID" val="5e7310da9a230a26b9e88a1a"/>
  <p:tag name="KSO_WM_UNIT_DEC_AREA_ID" val="804cb34a9fc24e2e905fd82a863dc35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d69211852694e48883e1862d825223a"/>
  <p:tag name="KSO_WM_UNIT_SUPPORT_BIG_FONT" val="1"/>
  <p:tag name="KSO_WM_UNIT_SUPPORT_UNIT_TYPE" val="[&quot;d&quot;]"/>
  <p:tag name="KSO_WM_TEMPLATE_ASSEMBLE_XID" val="60656e714054ed1e2fb7f8c5"/>
  <p:tag name="KSO_WM_TEMPLATE_ASSEMBLE_GROUPID" val="60656e714054ed1e2fb7f8c5"/>
</p:tagLst>
</file>

<file path=ppt/tags/tag14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820_1*f*1"/>
  <p:tag name="KSO_WM_TEMPLATE_CATEGORY" val="diagram"/>
  <p:tag name="KSO_WM_TEMPLATE_INDEX" val="20207820"/>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60f0aaddc7f848a6aa4aa091d8c29d8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01545c082184305972b7c42f8268f1c"/>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714054ed1e2fb7f8c5"/>
  <p:tag name="KSO_WM_TEMPLATE_ASSEMBLE_GROUPID" val="60656e714054ed1e2fb7f8c5"/>
</p:tagLst>
</file>

<file path=ppt/tags/tag147.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84.1*39.7"/>
  <p:tag name="KSO_WM_SLIDE_POSITION" val="97.3*410.669"/>
  <p:tag name="KSO_WM_SLIDE_LAYOUT" val="a_d"/>
  <p:tag name="KSO_WM_SLIDE_LAYOUT_CNT" val="1_1"/>
  <p:tag name="KSO_WM_SPECIAL_SOURCE" val="bdnull"/>
  <p:tag name="KSO_WM_DIAGRAM_GROUP_CODE" val="l1-1"/>
  <p:tag name="KSO_WM_TEMPLATE_INDEX" val="20232453"/>
  <p:tag name="KSO_WM_TEMPLATE_SUBCATEGORY" val="0"/>
  <p:tag name="KSO_WM_SLIDE_INDEX" val="1"/>
  <p:tag name="KSO_WM_TAG_VERSION" val="3.0"/>
  <p:tag name="KSO_WM_SLIDE_ID" val="custom20232453_1"/>
  <p:tag name="KSO_WM_SLIDE_ITEM_CNT" val="1"/>
</p:tagLst>
</file>

<file path=ppt/tags/tag148.xml><?xml version="1.0" encoding="utf-8"?>
<p:tagLst xmlns:a="http://schemas.openxmlformats.org/drawingml/2006/main" xmlns:r="http://schemas.openxmlformats.org/officeDocument/2006/relationships" xmlns:p="http://schemas.openxmlformats.org/presentationml/2006/main">
  <p:tag name="TABLE_ENDDRAG_ORIGIN_RECT" val="339*136"/>
  <p:tag name="TABLE_ENDDRAG_RECT" val="47*295*339*136"/>
</p:tagLst>
</file>

<file path=ppt/tags/tag149.xml><?xml version="1.0" encoding="utf-8"?>
<p:tagLst xmlns:a="http://schemas.openxmlformats.org/drawingml/2006/main" xmlns:r="http://schemas.openxmlformats.org/officeDocument/2006/relationships" xmlns:p="http://schemas.openxmlformats.org/presentationml/2006/main">
  <p:tag name="KSO_WM_UNIT_VALUE" val="1903*3384"/>
  <p:tag name="KSO_WM_UNIT_HIGHLIGHT" val="0"/>
  <p:tag name="KSO_WM_UNIT_COMPATIBLE" val="0"/>
  <p:tag name="KSO_WM_UNIT_DIAGRAM_ISNUMVISUAL" val="0"/>
  <p:tag name="KSO_WM_UNIT_DIAGRAM_ISREFERUNIT" val="0"/>
  <p:tag name="KSO_WM_UNIT_TYPE" val="d"/>
  <p:tag name="KSO_WM_UNIT_INDEX" val="1"/>
  <p:tag name="KSO_WM_UNIT_ID" val="custom20232453_1*d*1"/>
  <p:tag name="KSO_WM_TEMPLATE_CATEGORY" val="custom"/>
  <p:tag name="KSO_WM_TEMPLATE_INDEX" val="20232453"/>
  <p:tag name="KSO_WM_UNIT_LAYERLEVEL" val="1"/>
  <p:tag name="KSO_WM_TAG_VERSION" val="3.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2453_1*i*1"/>
  <p:tag name="KSO_WM_TEMPLATE_CATEGORY" val="custom"/>
  <p:tag name="KSO_WM_TEMPLATE_INDEX" val="20232453"/>
  <p:tag name="KSO_WM_UNIT_LAYERLEVEL" val="1"/>
  <p:tag name="KSO_WM_TAG_VERSION" val="3.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2453"/>
  <p:tag name="KSO_WM_UNIT_ID" val="custom20232453_1*a*1"/>
  <p:tag name="KSO_WM_UNIT_PRESET_TEXT" val="单击此处添加标题"/>
</p:tagLst>
</file>

<file path=ppt/tags/tag15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73_1*h_f*1_1"/>
  <p:tag name="KSO_WM_TEMPLATE_CATEGORY" val="custom"/>
  <p:tag name="KSO_WM_TEMPLATE_INDEX" val="20231273"/>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TEXT_TYPE" val="1"/>
  <p:tag name="KSO_WM_UNIT_PRESET_TEXT" val="单击此处添加文本具体内容，简明扼要地阐述您的观点。根据需要可酌情增减文字以便观者准确地理解您传达的思想"/>
  <p:tag name="KSO_WM_UNIT_TEXT_LAYER_COUNT" val="1"/>
</p:tagLst>
</file>

<file path=ppt/tags/tag153.xml><?xml version="1.0" encoding="utf-8"?>
<p:tagLst xmlns:a="http://schemas.openxmlformats.org/drawingml/2006/main" xmlns:r="http://schemas.openxmlformats.org/officeDocument/2006/relationships" xmlns:p="http://schemas.openxmlformats.org/presentationml/2006/main">
  <p:tag name="KSO_WM_SLIDE_ID" val="custom20231863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1863"/>
  <p:tag name="KSO_WM_SLIDE_TYPE" val="text"/>
  <p:tag name="KSO_WM_SLIDE_SUBTYPE" val="picTxt"/>
  <p:tag name="KSO_WM_SLIDE_SIZE" val="320.05*319.65"/>
  <p:tag name="KSO_WM_SLIDE_POSITION" val="606.075*169.234"/>
  <p:tag name="KSO_WM_SLIDE_LAYOUT" val="a_d_l"/>
  <p:tag name="KSO_WM_SLIDE_LAYOUT_CNT" val="1_1_1"/>
  <p:tag name="KSO_WM_SPECIAL_SOURCE" val="bdnull"/>
  <p:tag name="KSO_WM_DIAGRAM_GROUP_CODE" val="l1-1"/>
  <p:tag name="KSO_WM_SLIDE_DIAGTYPE" val="l"/>
</p:tagLst>
</file>

<file path=ppt/tags/tag1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863_1*a*1"/>
  <p:tag name="KSO_WM_TEMPLATE_CATEGORY" val="custom"/>
  <p:tag name="KSO_WM_TEMPLATE_INDEX" val="20231863"/>
  <p:tag name="KSO_WM_UNIT_LAYERLEVEL" val="1"/>
  <p:tag name="KSO_WM_TAG_VERSION" val="3.0"/>
  <p:tag name="KSO_WM_BEAUTIFY_FLAG" val="#wm#"/>
  <p:tag name="KSO_WM_DIAGRAM_GROUP_CODE" val="l1-1"/>
  <p:tag name="KSO_WM_UNIT_PRESET_TEXT" val="单击添加标题"/>
  <p:tag name="KSO_WM_UNIT_TEXT_FILL_FORE_SCHEMECOLOR_INDEX" val="13"/>
  <p:tag name="KSO_WM_UNIT_TEXT_FILL_TYPE" val="1"/>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UNIT_VALUE" val="1904*199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863_1*d*1"/>
  <p:tag name="KSO_WM_TEMPLATE_CATEGORY" val="custom"/>
  <p:tag name="KSO_WM_TEMPLATE_INDEX" val="20231863"/>
  <p:tag name="KSO_WM_UNIT_LAYERLEVEL" val="1"/>
  <p:tag name="KSO_WM_TAG_VERSION" val="3.0"/>
  <p:tag name="KSO_WM_BEAUTIFY_FLAG" val="#wm#"/>
  <p:tag name="KSO_WM_UNIT_PICTURE_SUBTYPE" val="b"/>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86_3*l_h_f*1_1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3.25910059170457,&quot;left&quot;:424.6,&quot;top&quot;:135.65,&quot;width&quot;:501.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86_3*l_h_f*1_2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3.25910059170457,&quot;left&quot;:424.6,&quot;top&quot;:135.65,&quot;width&quot;:501.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986_3*l_h_f*1_3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3.25910059170457,&quot;left&quot;:424.6,&quot;top&quot;:135.65,&quot;width&quot;:501.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33674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674"/>
  <p:tag name="KSO_WM_SLIDE_TYPE" val="text"/>
  <p:tag name="KSO_WM_SLIDE_SUBTYPE" val="picTxt"/>
  <p:tag name="KSO_WM_SLIDE_SIZE" val="373.85*286.509"/>
  <p:tag name="KSO_WM_SLIDE_POSITION" val="72.9*154"/>
  <p:tag name="KSO_WM_SLIDE_LAYOUT" val="a_d_l"/>
  <p:tag name="KSO_WM_SLIDE_LAYOUT_CNT" val="1_1_1"/>
  <p:tag name="KSO_WM_SPECIAL_SOURCE" val="bdnull"/>
  <p:tag name="KSO_WM_DIAGRAM_GROUP_CODE" val="l1-1"/>
  <p:tag name="KSO_WM_SLIDE_DIAGTYPE" val="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74_1*d*1"/>
  <p:tag name="KSO_WM_TEMPLATE_CATEGORY" val="custom"/>
  <p:tag name="KSO_WM_TEMPLATE_INDEX" val="20233674"/>
  <p:tag name="KSO_WM_UNIT_LAYERLEVEL" val="1"/>
  <p:tag name="KSO_WM_TAG_VERSION" val="3.0"/>
  <p:tag name="KSO_WM_BEAUTIFY_FLAG" val="#wm#"/>
  <p:tag name="KSO_WM_UNIT_VALUE" val="1904*2395"/>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674_1*i*2"/>
  <p:tag name="KSO_WM_TEMPLATE_CATEGORY" val="custom"/>
  <p:tag name="KSO_WM_TEMPLATE_INDEX" val="20233674"/>
  <p:tag name="KSO_WM_UNIT_LAYERLEVEL" val="1"/>
  <p:tag name="KSO_WM_TAG_VERSION" val="3.0"/>
  <p:tag name="KSO_WM_BEAUTIFY_FLAG" val="#wm#"/>
  <p:tag name="KSO_WM_UNIT_FILL_FORE_SCHEMECOLOR_INDEX" val="16"/>
  <p:tag name="KSO_WM_UNIT_TEXT_FILL_FORE_SCHEMECOLOR_INDEX" val="2"/>
  <p:tag name="KSO_WM_UNIT_TEXT_FILL_TYPE" val="1"/>
  <p:tag name="KSO_WM_UNIT_USESOURCEFORMAT_APPLY" val="1"/>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674_1*a*1"/>
  <p:tag name="KSO_WM_TEMPLATE_CATEGORY" val="custom"/>
  <p:tag name="KSO_WM_TEMPLATE_INDEX" val="20233674"/>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74_3*l_h_f*1_2_1"/>
  <p:tag name="KSO_WM_TEMPLATE_CATEGORY" val="diagram"/>
  <p:tag name="KSO_WM_TEMPLATE_INDEX" val="20233274"/>
  <p:tag name="KSO_WM_UNIT_LAYERLEVEL" val="1_1_1"/>
  <p:tag name="KSO_WM_TAG_VERSION" val="3.0"/>
  <p:tag name="KSO_WM_DIAGRAM_VERSION" val="3"/>
  <p:tag name="KSO_WM_DIAGRAM_COLOR_TRICK" val="1"/>
  <p:tag name="KSO_WM_DIAGRAM_COLOR_TEXT_CAN_REMOVE" val="n"/>
  <p:tag name="KSO_WM_UNIT_VALUE" val="92"/>
  <p:tag name="KSO_WM_DIAGRAM_GROUP_CODE" val="l1-1"/>
  <p:tag name="KSO_WM_DIAGRAM_MAX_ITEMCNT" val="3"/>
  <p:tag name="KSO_WM_DIAGRAM_MIN_ITEMCNT" val="1"/>
  <p:tag name="KSO_WM_DIAGRAM_VIRTUALLY_FRAME" val="{&quot;height&quot;:391.1588188976378,&quot;left&quot;:53.25,&quot;top&quot;:137,&quot;width&quot;:578.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74_3*l_h_f*1_1_1"/>
  <p:tag name="KSO_WM_TEMPLATE_CATEGORY" val="diagram"/>
  <p:tag name="KSO_WM_TEMPLATE_INDEX" val="20233274"/>
  <p:tag name="KSO_WM_UNIT_LAYERLEVEL" val="1_1_1"/>
  <p:tag name="KSO_WM_TAG_VERSION" val="3.0"/>
  <p:tag name="KSO_WM_DIAGRAM_VERSION" val="3"/>
  <p:tag name="KSO_WM_DIAGRAM_COLOR_TRICK" val="1"/>
  <p:tag name="KSO_WM_DIAGRAM_COLOR_TEXT_CAN_REMOVE" val="n"/>
  <p:tag name="KSO_WM_UNIT_VALUE" val="92"/>
  <p:tag name="KSO_WM_DIAGRAM_GROUP_CODE" val="l1-1"/>
  <p:tag name="KSO_WM_DIAGRAM_MAX_ITEMCNT" val="3"/>
  <p:tag name="KSO_WM_DIAGRAM_MIN_ITEMCNT" val="1"/>
  <p:tag name="KSO_WM_DIAGRAM_VIRTUALLY_FRAME" val="{&quot;height&quot;:391.1588188976378,&quot;left&quot;:53.25,&quot;top&quot;:137,&quot;width&quot;:578.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74_3*l_h_f*1_3_1"/>
  <p:tag name="KSO_WM_TEMPLATE_CATEGORY" val="diagram"/>
  <p:tag name="KSO_WM_TEMPLATE_INDEX" val="20233274"/>
  <p:tag name="KSO_WM_UNIT_LAYERLEVEL" val="1_1_1"/>
  <p:tag name="KSO_WM_TAG_VERSION" val="3.0"/>
  <p:tag name="KSO_WM_DIAGRAM_VERSION" val="3"/>
  <p:tag name="KSO_WM_DIAGRAM_COLOR_TRICK" val="1"/>
  <p:tag name="KSO_WM_DIAGRAM_COLOR_TEXT_CAN_REMOVE" val="n"/>
  <p:tag name="KSO_WM_UNIT_VALUE" val="92"/>
  <p:tag name="KSO_WM_DIAGRAM_GROUP_CODE" val="l1-1"/>
  <p:tag name="KSO_WM_DIAGRAM_MAX_ITEMCNT" val="3"/>
  <p:tag name="KSO_WM_DIAGRAM_MIN_ITEMCNT" val="1"/>
  <p:tag name="KSO_WM_DIAGRAM_VIRTUALLY_FRAME" val="{&quot;height&quot;:391.1588188976378,&quot;left&quot;:53.25,&quot;top&quot;:137,&quot;width&quot;:578.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KSO_WM_FIGMA_SLIDE_GROUP" val="59"/>
  <p:tag name="KSO_WM_SLIDE_TYPE" val="text"/>
  <p:tag name="KSO_WM_SLIDE_ID" val="diagram20220261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1"/>
  <p:tag name="KSO_WM_SLIDE_LAYOUT" val="a_d"/>
  <p:tag name="KSO_WM_SLIDE_LAYOUT_CNT" val="1_1"/>
  <p:tag name="KSO_WM_SLIDE_SUBTYPE" val="picTxt"/>
  <p:tag name="KSO_WM_SLIDE_LAYOUTTYPE" val="topbottom"/>
  <p:tag name="KSO_WM_SLIDE_SIZE" val="890*492"/>
  <p:tag name="KSO_WM_SLIDE_POSITION" val="36*24"/>
  <p:tag name="KSO_WM_SLIDE_LAYOUT_INFO" val="{&quot;backgroundInfo&quot;:[{&quot;bottom&quot;:0,&quot;bottomAbs&quot;:false,&quot;left&quot;:0,&quot;leftAbs&quot;:false,&quot;right&quot;:0,&quot;rightAbs&quot;:false,&quot;top&quot;:0,&quot;topAbs&quot;:false,&quot;type&quot;:&quot;general&quot;}],&quot;id&quot;:&quot;2024-12-12T16:09:51&quot;,&quot;maxSize&quot;:{&quot;size1&quot;:20},&quot;minSize&quot;:{&quot;size1&quot;:13.5},&quot;normalSize&quot;:{&quot;size1&quot;:13.5},&quot;subLayout&quot;:[{&quot;id&quot;:&quot;2024-12-12T16:09:51&quot;,&quot;margin&quot;:{&quot;bottom&quot;:0.025999998673796654,&quot;left&quot;:1.2699999809265137,&quot;right&quot;:1.2699999809265137,&quot;top&quot;:0.4230000376701355},&quot;type&quot;:0},{&quot;id&quot;:&quot;2024-12-12T16:09:51&quot;,&quot;margin&quot;:{&quot;bottom&quot;:0.847000002861023,&quot;left&quot;:1.2699999809265137,&quot;right&quot;:1.1990001201629639,&quot;top&quot;:1.2439998388290405},&quot;type&quot;:0}],&quot;type&quot;:0}"/>
  <p:tag name="KSO_WM_SLIDE_RATIO" val="1.777778"/>
  <p:tag name="KSO_WM_SLIDE_BACKGROUND" val="[&quot;general&quot;]"/>
  <p:tag name="KSO_WM_SLIDE_BACKGROUND_TYPE" val="general"/>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1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261_1*a*1"/>
  <p:tag name="KSO_WM_TEMPLATE_CATEGORY" val="diagram"/>
  <p:tag name="KSO_WM_TEMPLATE_INDEX" val="20220261"/>
  <p:tag name="KSO_WM_UNIT_LAYERLEVEL" val="1"/>
  <p:tag name="KSO_WM_TAG_VERSION" val="1.0"/>
  <p:tag name="KSO_WM_BEAUTIFY_FLAG" val="#wm#"/>
  <p:tag name="KSO_WM_UNIT_BLOCK" val="0"/>
  <p:tag name="KSO_WM_UNIT_SM_LIMIT_TYPE" val="2"/>
  <p:tag name="KSO_WM_UNIT_DEC_AREA_ID" val="48d74db8edac409e96a6d128c8b7ae2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261_1*i*1"/>
  <p:tag name="KSO_WM_TEMPLATE_CATEGORY" val="diagram"/>
  <p:tag name="KSO_WM_TEMPLATE_INDEX" val="20220261"/>
  <p:tag name="KSO_WM_UNIT_LAYERLEVEL" val="1"/>
  <p:tag name="KSO_WM_TAG_VERSION" val="1.0"/>
  <p:tag name="KSO_WM_BEAUTIFY_FLAG" val="#wm#"/>
  <p:tag name="KSO_WM_UNIT_BLOCK" val="0"/>
  <p:tag name="KSO_WM_UNIT_SM_LIMIT_TYPE" val="0"/>
  <p:tag name="KSO_WM_UNIT_DEC_AREA_ID" val="4bea3ecb08f64ed1b1a94221eaa0276a"/>
  <p:tag name="KSO_WM_UNIT_DECORATE_INFO" val="{&quot;ReferentInfo&quot;:{&quot;Id&quot;:&quot;48d74db8edac409e96a6d128c8b7ae2c&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2"/>
  <p:tag name="KSO_WM_UNIT_SUBTYPE" val="d"/>
  <p:tag name="KSO_WM_UNIT_TYPE" val="l_h_i"/>
  <p:tag name="KSO_WM_UNIT_TEXT_FILL_FORE_SCHEMECOLOR_INDEX_BRIGHTNESS" val="0"/>
  <p:tag name="KSO_WM_UNIT_TEXT_FILL_FORE_SCHEMECOLOR_INDEX" val="8"/>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5_2"/>
  <p:tag name="KSO_WM_UNIT_SUBTYPE" val="d"/>
  <p:tag name="KSO_WM_UNIT_TYPE" val="l_h_i"/>
  <p:tag name="KSO_WM_UNIT_TEXT_FILL_FORE_SCHEMECOLOR_INDEX_BRIGHTNESS" val="0"/>
  <p:tag name="KSO_WM_UNIT_TEXT_FILL_FORE_SCHEMECOLOR_INDEX" val="8"/>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5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2"/>
  <p:tag name="KSO_WM_UNIT_SUBTYPE" val="d"/>
  <p:tag name="KSO_WM_UNIT_TYPE" val="l_h_i"/>
  <p:tag name="KSO_WM_UNIT_TEXT_FILL_FORE_SCHEMECOLOR_INDEX_BRIGHTNESS" val="0"/>
  <p:tag name="KSO_WM_UNIT_TEXT_FILL_FORE_SCHEMECOLOR_INDEX" val="8"/>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6_2"/>
  <p:tag name="KSO_WM_UNIT_SUBTYPE" val="d"/>
  <p:tag name="KSO_WM_UNIT_TYPE" val="l_h_i"/>
  <p:tag name="KSO_WM_UNIT_TEXT_FILL_FORE_SCHEMECOLOR_INDEX_BRIGHTNESS" val="0"/>
  <p:tag name="KSO_WM_UNIT_TEXT_FILL_FORE_SCHEMECOLOR_INDEX" val="8"/>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6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FIGMA_SLIDE_GROUP" val="39"/>
  <p:tag name="KSO_WM_SLIDE_TYPE" val="text"/>
  <p:tag name="KSO_WM_SLIDE_ID" val="diagram20220261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1"/>
  <p:tag name="KSO_WM_SLIDE_LAYOUT" val="a_d"/>
  <p:tag name="KSO_WM_SLIDE_LAYOUT_CNT" val="1_1"/>
  <p:tag name="KSO_WM_SLIDE_SUBTYPE" val="picTxt"/>
  <p:tag name="KSO_WM_SLIDE_LAYOUTTYPE" val="topbottom"/>
  <p:tag name="KSO_WM_SLIDE_SIZE" val="890*492"/>
  <p:tag name="KSO_WM_SLIDE_POSITION" val="36*24"/>
  <p:tag name="KSO_WM_SLIDE_LAYOUT_INFO" val="{&quot;backgroundInfo&quot;:[{&quot;bottom&quot;:0,&quot;bottomAbs&quot;:false,&quot;left&quot;:0,&quot;leftAbs&quot;:false,&quot;right&quot;:0,&quot;rightAbs&quot;:false,&quot;top&quot;:0,&quot;topAbs&quot;:false,&quot;type&quot;:&quot;general&quot;}],&quot;id&quot;:&quot;2024-12-12T16:09:52&quot;,&quot;maxSize&quot;:{&quot;size1&quot;:20},&quot;minSize&quot;:{&quot;size1&quot;:13.5},&quot;normalSize&quot;:{&quot;size1&quot;:13.5},&quot;subLayout&quot;:[{&quot;id&quot;:&quot;2024-12-12T16:09:52&quot;,&quot;margin&quot;:{&quot;bottom&quot;:0.025999998673796654,&quot;left&quot;:1.2699999809265137,&quot;right&quot;:1.2699999809265137,&quot;top&quot;:0.4230000376701355},&quot;type&quot;:0},{&quot;id&quot;:&quot;2024-12-12T16:09:52&quot;,&quot;margin&quot;:{&quot;bottom&quot;:0.847000002861023,&quot;left&quot;:1.2699999809265137,&quot;right&quot;:1.1990001201629639,&quot;top&quot;:1.2439998388290405},&quot;type&quot;:0}],&quot;type&quot;:0}"/>
  <p:tag name="KSO_WM_SLIDE_RATIO" val="1.777778"/>
  <p:tag name="KSO_WM_SLIDE_BACKGROUND" val="[&quot;general&quot;]"/>
  <p:tag name="KSO_WM_SLIDE_BACKGROUND_TYPE" val="general"/>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1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261_1*a*1"/>
  <p:tag name="KSO_WM_TEMPLATE_CATEGORY" val="diagram"/>
  <p:tag name="KSO_WM_TEMPLATE_INDEX" val="20220261"/>
  <p:tag name="KSO_WM_UNIT_LAYERLEVEL" val="1"/>
  <p:tag name="KSO_WM_TAG_VERSION" val="1.0"/>
  <p:tag name="KSO_WM_BEAUTIFY_FLAG" val="#wm#"/>
  <p:tag name="KSO_WM_UNIT_BLOCK" val="0"/>
  <p:tag name="KSO_WM_UNIT_SM_LIMIT_TYPE" val="2"/>
  <p:tag name="KSO_WM_UNIT_DEC_AREA_ID" val="48d74db8edac409e96a6d128c8b7ae2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261_1*i*1"/>
  <p:tag name="KSO_WM_TEMPLATE_CATEGORY" val="diagram"/>
  <p:tag name="KSO_WM_TEMPLATE_INDEX" val="20220261"/>
  <p:tag name="KSO_WM_UNIT_LAYERLEVEL" val="1"/>
  <p:tag name="KSO_WM_TAG_VERSION" val="1.0"/>
  <p:tag name="KSO_WM_BEAUTIFY_FLAG" val="#wm#"/>
  <p:tag name="KSO_WM_UNIT_BLOCK" val="0"/>
  <p:tag name="KSO_WM_UNIT_SM_LIMIT_TYPE" val="0"/>
  <p:tag name="KSO_WM_UNIT_DEC_AREA_ID" val="4bea3ecb08f64ed1b1a94221eaa0276a"/>
  <p:tag name="KSO_WM_UNIT_DECORATE_INFO" val="{&quot;ReferentInfo&quot;:{&quot;Id&quot;:&quot;48d74db8edac409e96a6d128c8b7ae2c&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8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07_1*f*1"/>
  <p:tag name="KSO_WM_TEMPLATE_CATEGORY" val="diagram"/>
  <p:tag name="KSO_WM_TEMPLATE_INDEX" val="20211907"/>
  <p:tag name="KSO_WM_UNIT_LAYERLEVEL" val="1"/>
  <p:tag name="KSO_WM_TAG_VERSION" val="1.0"/>
  <p:tag name="KSO_WM_BEAUTIFY_FLAG" val="#wm#"/>
  <p:tag name="KSO_WM_UNIT_DEFAULT_FONT" val="14;20;2"/>
  <p:tag name="KSO_WM_UNIT_BLOCK" val="0"/>
  <p:tag name="KSO_WM_UNIT_VALUE" val="416"/>
  <p:tag name="KSO_WM_UNIT_SHOW_EDIT_AREA_INDICATION" val="1"/>
  <p:tag name="KSO_WM_CHIP_GROUPID" val="5e6b05596848fb12bee65ac8"/>
  <p:tag name="KSO_WM_CHIP_XID" val="5e6b05596848fb12bee65aca"/>
  <p:tag name="KSO_WM_UNIT_DEC_AREA_ID" val="72574218903845829fefbcdd848a082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a594517c88f4493a258b9c6261e778f"/>
  <p:tag name="KSO_WM_UNIT_SUPPORT_UNIT_TYPE" val="[&quot;l&quot;,&quot;m&quot;,&quot;n&quot;,&quot;o&quot;,&quot;p&quot;,&quot;q&quot;,&quot;r&quot;,&quot;δ&quot;,&quot;ε&quot;,&quot;ζ&quot;,&quot;η&quot;]"/>
  <p:tag name="KSO_WM_UNIT_TEXT_FILL_FORE_SCHEMECOLOR_INDEX_BRIGHTNESS" val="0.25"/>
  <p:tag name="KSO_WM_UNIT_TEXT_FILL_FORE_SCHEMECOLOR_INDEX" val="13"/>
  <p:tag name="KSO_WM_UNIT_TEXT_FILL_TYPE" val="1"/>
  <p:tag name="KSO_WM_TEMPLATE_ASSEMBLE_XID" val="60656f114054ed1e2fb802db"/>
  <p:tag name="KSO_WM_TEMPLATE_ASSEMBLE_GROUPID" val="60656f114054ed1e2fb802db"/>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
  <p:tag name="KSO_WM_UNIT_TYPE" val="d"/>
  <p:tag name="MH_PIC_SOURCE_TYPE" val="generate_slide_ai*VCG41N1096318996**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1406.0208360918523,&quot;width&quot;:1028.1374380144664}"/>
  <p:tag name="KSO_WM_UNIT_PLACING_PICTURE_USER_RELATIVERECTANGLE_SMARTMENU" val="{&quot;bottom&quot;:0,&quot;left&quot;:0,&quot;right&quot;:0,&quot;top&quot;:0}"/>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2*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e"/>
  <p:tag name="KSO_WM_UNIT_DEC_AREA_ID" val="3ef634420479429c958f70e262e0571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2f01b733aa5a4f3ca772bac5e3f5024a"/>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
  <p:tag name="KSO_WM_UNIT_TYPE" val="d"/>
  <p:tag name="MH_PIC_SOURCE_TYPE" val="generate_slide_ai*VCG41N1383486698**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696.9163326876749,&quot;width&quot;:417.2513590440024}"/>
  <p:tag name="KSO_WM_UNIT_PLACING_PICTURE_USER_RELATIVERECTANGLE_SMARTMENU" val="{&quot;bottom&quot;:0,&quot;left&quot;:0,&quot;right&quot;:0,&quot;top&quot;:0}"/>
  <p:tag name="KSO_WM_UNIT_USESOURCEFORMAT_APPLY" val="0"/>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
  <p:tag name="KSO_WM_UNIT_TYPE" val="d"/>
  <p:tag name="MH_PIC_SOURCE_TYPE" val="generate_slide_ai*http://zh-ai-group.ks3-cn-beijing.ksyun.com/sr/test/2024-12-12/fbd21a77c9ee465eb93c1bfcebd2fd20.jpg?Signature=pdKVhjXW75GH0nJYehK8x2TCWHc%3D&amp;Expires=1765524264&amp;KSSAccessKeyId=AKLT9NSy7kh8TIS1UzNqLRY2**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696.9163326876749,&quot;width&quot;:460.88607897046404}"/>
  <p:tag name="KSO_WM_UNIT_PLACING_PICTURE_USER_RELATIVERECTANGLE_SMARTMENU" val="{&quot;bottom&quot;:0,&quot;left&quot;:0,&quot;right&quot;:0,&quot;top&quot;:0}"/>
  <p:tag name="KSO_WM_UNIT_USESOURCEFORMAT_APPLY" val="0"/>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
  <p:tag name="KSO_WM_UNIT_TYPE" val="d"/>
  <p:tag name="MH_PIC_SOURCE_TYPE" val="generate_slide_ai*VCG41N1278480930**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1021.347533628165,&quot;width&quot;:1028.1374380144664}"/>
  <p:tag name="KSO_WM_UNIT_PLACING_PICTURE_USER_RELATIVERECTANGLE_SMARTMENU" val="{&quot;bottom&quot;:0,&quot;left&quot;:0,&quot;right&quot;:0,&quot;top&quot;:0}"/>
  <p:tag name="KSO_WM_UNIT_USESOURCEFORMAT_APPLY" val="0"/>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
  <p:tag name="KSO_WM_UNIT_TYPE" val="d"/>
  <p:tag name="MH_PIC_SOURCE_TYPE" val="generate_slide_ai*VCG41N1497761148**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3424.2847024076927,&quot;width&quot;:2235.993492966935}"/>
  <p:tag name="KSO_WM_UNIT_PLACING_PICTURE_USER_RELATIVERECTANGLE_SMARTMENU" val="{&quot;bottom&quot;:0,&quot;left&quot;:0,&quot;right&quot;:0,&quot;top&quot;:0}"/>
  <p:tag name="KSO_WM_UNIT_USESOURCEFORMAT_APPLY" val="0"/>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UNIT_INDEX" val="1"/>
  <p:tag name="KSO_WM_UNIT_TYPE" val="d"/>
  <p:tag name="MH_PIC_SOURCE_TYPE" val="generate_slide_ai*VCG41N1254684538**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3385.7152975923073,&quot;width&quot;:3414.1309309814014}"/>
  <p:tag name="KSO_WM_UNIT_PLACING_PICTURE_USER_RELATIVERECTANGLE_SMARTMENU" val="{&quot;bottom&quot;:0,&quot;left&quot;:0,&quot;right&quot;:0,&quot;top&quot;:0}"/>
  <p:tag name="KSO_WM_UNIT_USESOURCEFORMAT_APPLY" val="0"/>
</p:tagLst>
</file>

<file path=ppt/tags/tag195.xml><?xml version="1.0" encoding="utf-8"?>
<p:tagLst xmlns:a="http://schemas.openxmlformats.org/drawingml/2006/main" xmlns:r="http://schemas.openxmlformats.org/officeDocument/2006/relationships" xmlns:p="http://schemas.openxmlformats.org/presentationml/2006/main">
  <p:tag name="KSO_WM_FIGMA_SLIDE_GROUP" val="40"/>
  <p:tag name="KSO_WM_SLIDE_TYPE" val="text"/>
  <p:tag name="KSO_WM_SLIDE_ID" val="diagram20220261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1"/>
  <p:tag name="KSO_WM_SLIDE_LAYOUT" val="a_d"/>
  <p:tag name="KSO_WM_SLIDE_LAYOUT_CNT" val="1_1"/>
  <p:tag name="KSO_WM_SLIDE_SUBTYPE" val="picTxt"/>
  <p:tag name="KSO_WM_SLIDE_LAYOUTTYPE" val="topbottom"/>
  <p:tag name="KSO_WM_SLIDE_SIZE" val="890*492"/>
  <p:tag name="KSO_WM_SLIDE_POSITION" val="36*24"/>
  <p:tag name="KSO_WM_SLIDE_LAYOUT_INFO" val="{&quot;backgroundInfo&quot;:[{&quot;bottom&quot;:0,&quot;bottomAbs&quot;:false,&quot;left&quot;:0,&quot;leftAbs&quot;:false,&quot;right&quot;:0,&quot;rightAbs&quot;:false,&quot;top&quot;:0,&quot;topAbs&quot;:false,&quot;type&quot;:&quot;general&quot;}],&quot;id&quot;:&quot;2024-12-12T16:09:52&quot;,&quot;maxSize&quot;:{&quot;size1&quot;:20},&quot;minSize&quot;:{&quot;size1&quot;:13.5},&quot;normalSize&quot;:{&quot;size1&quot;:13.5},&quot;subLayout&quot;:[{&quot;id&quot;:&quot;2024-12-12T16:09:52&quot;,&quot;margin&quot;:{&quot;bottom&quot;:0.025999998673796654,&quot;left&quot;:1.2699999809265137,&quot;right&quot;:1.2699999809265137,&quot;top&quot;:0.4230000376701355},&quot;type&quot;:0},{&quot;id&quot;:&quot;2024-12-12T16:09:52&quot;,&quot;margin&quot;:{&quot;bottom&quot;:0.847000002861023,&quot;left&quot;:1.2699999809265137,&quot;right&quot;:1.1990001201629639,&quot;top&quot;:1.2439998388290405},&quot;type&quot;:0}],&quot;type&quot;:0}"/>
  <p:tag name="KSO_WM_SLIDE_RATIO" val="1.777778"/>
  <p:tag name="KSO_WM_SLIDE_BACKGROUND" val="[&quot;general&quot;]"/>
  <p:tag name="KSO_WM_SLIDE_BACKGROUND_TYPE" val="general"/>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19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261_1*a*1"/>
  <p:tag name="KSO_WM_TEMPLATE_CATEGORY" val="diagram"/>
  <p:tag name="KSO_WM_TEMPLATE_INDEX" val="20220261"/>
  <p:tag name="KSO_WM_UNIT_LAYERLEVEL" val="1"/>
  <p:tag name="KSO_WM_TAG_VERSION" val="1.0"/>
  <p:tag name="KSO_WM_BEAUTIFY_FLAG" val="#wm#"/>
  <p:tag name="KSO_WM_UNIT_BLOCK" val="0"/>
  <p:tag name="KSO_WM_UNIT_SM_LIMIT_TYPE" val="2"/>
  <p:tag name="KSO_WM_UNIT_DEC_AREA_ID" val="48d74db8edac409e96a6d128c8b7ae2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261_1*i*1"/>
  <p:tag name="KSO_WM_TEMPLATE_CATEGORY" val="diagram"/>
  <p:tag name="KSO_WM_TEMPLATE_INDEX" val="20220261"/>
  <p:tag name="KSO_WM_UNIT_LAYERLEVEL" val="1"/>
  <p:tag name="KSO_WM_TAG_VERSION" val="1.0"/>
  <p:tag name="KSO_WM_BEAUTIFY_FLAG" val="#wm#"/>
  <p:tag name="KSO_WM_UNIT_BLOCK" val="0"/>
  <p:tag name="KSO_WM_UNIT_SM_LIMIT_TYPE" val="0"/>
  <p:tag name="KSO_WM_UNIT_DEC_AREA_ID" val="4bea3ecb08f64ed1b1a94221eaa0276a"/>
  <p:tag name="KSO_WM_UNIT_DECORATE_INFO" val="{&quot;ReferentInfo&quot;:{&quot;Id&quot;:&quot;48d74db8edac409e96a6d128c8b7ae2c&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3232"/>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aa4e9b7892fa4ae5a0e4e23055864ae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4f8b00acfd44b0cb9c06de8ef0e3eec"/>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x"/>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TYPE" val="l_h_i"/>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TYPE" val="l_h_x"/>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i"/>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x"/>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5_1"/>
  <p:tag name="KSO_WM_UNIT_TYPE" val="l_h_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5_1"/>
  <p:tag name="KSO_WM_UNIT_TYPE" val="l_h_x"/>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5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3"/>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TYPE" val="l_h_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TYPE" val="l_h_x"/>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3"/>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6_1"/>
  <p:tag name="KSO_WM_UNIT_TYPE" val="l_h_i"/>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6_1"/>
  <p:tag name="KSO_WM_UNIT_TYPE" val="l_h_x"/>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6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FIGMA_SLIDE_GROUP" val="43"/>
  <p:tag name="KSO_WM_SLIDE_TYPE" val="text"/>
  <p:tag name="KSO_WM_SLIDE_ID" val="diagram20220261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1"/>
  <p:tag name="KSO_WM_SLIDE_LAYOUT" val="a_d"/>
  <p:tag name="KSO_WM_SLIDE_LAYOUT_CNT" val="1_1"/>
  <p:tag name="KSO_WM_SLIDE_SUBTYPE" val="picTxt"/>
  <p:tag name="KSO_WM_SLIDE_LAYOUTTYPE" val="topbottom"/>
  <p:tag name="KSO_WM_SLIDE_SIZE" val="890*492"/>
  <p:tag name="KSO_WM_SLIDE_POSITION" val="36*24"/>
  <p:tag name="KSO_WM_SLIDE_LAYOUT_INFO" val="{&quot;backgroundInfo&quot;:[{&quot;bottom&quot;:0,&quot;bottomAbs&quot;:false,&quot;left&quot;:0,&quot;leftAbs&quot;:false,&quot;right&quot;:0,&quot;rightAbs&quot;:false,&quot;top&quot;:0,&quot;topAbs&quot;:false,&quot;type&quot;:&quot;general&quot;}],&quot;id&quot;:&quot;2024-12-12T16:09:53&quot;,&quot;maxSize&quot;:{&quot;size1&quot;:20},&quot;minSize&quot;:{&quot;size1&quot;:13.5},&quot;normalSize&quot;:{&quot;size1&quot;:13.5},&quot;subLayout&quot;:[{&quot;id&quot;:&quot;2024-12-12T16:09:53&quot;,&quot;margin&quot;:{&quot;bottom&quot;:0.025999998673796654,&quot;left&quot;:1.2699999809265137,&quot;right&quot;:1.2699999809265137,&quot;top&quot;:0.4230000376701355},&quot;type&quot;:0},{&quot;id&quot;:&quot;2024-12-12T16:09:53&quot;,&quot;margin&quot;:{&quot;bottom&quot;:0.847000002861023,&quot;left&quot;:1.2699999809265137,&quot;right&quot;:1.1990001201629639,&quot;top&quot;:1.2439998388290405},&quot;type&quot;:0}],&quot;type&quot;:0}"/>
  <p:tag name="KSO_WM_SLIDE_RATIO" val="1.777778"/>
  <p:tag name="KSO_WM_SLIDE_BACKGROUND" val="[&quot;general&quot;]"/>
  <p:tag name="KSO_WM_SLIDE_BACKGROUND_TYPE" val="general"/>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2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线型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261_1*a*1"/>
  <p:tag name="KSO_WM_TEMPLATE_CATEGORY" val="diagram"/>
  <p:tag name="KSO_WM_TEMPLATE_INDEX" val="20220261"/>
  <p:tag name="KSO_WM_UNIT_LAYERLEVEL" val="1"/>
  <p:tag name="KSO_WM_TAG_VERSION" val="1.0"/>
  <p:tag name="KSO_WM_BEAUTIFY_FLAG" val="#wm#"/>
  <p:tag name="KSO_WM_UNIT_BLOCK" val="0"/>
  <p:tag name="KSO_WM_UNIT_SM_LIMIT_TYPE" val="2"/>
  <p:tag name="KSO_WM_UNIT_DEC_AREA_ID" val="48d74db8edac409e96a6d128c8b7ae2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261_1*i*1"/>
  <p:tag name="KSO_WM_TEMPLATE_CATEGORY" val="diagram"/>
  <p:tag name="KSO_WM_TEMPLATE_INDEX" val="20220261"/>
  <p:tag name="KSO_WM_UNIT_LAYERLEVEL" val="1"/>
  <p:tag name="KSO_WM_TAG_VERSION" val="1.0"/>
  <p:tag name="KSO_WM_BEAUTIFY_FLAG" val="#wm#"/>
  <p:tag name="KSO_WM_UNIT_BLOCK" val="0"/>
  <p:tag name="KSO_WM_UNIT_SM_LIMIT_TYPE" val="0"/>
  <p:tag name="KSO_WM_UNIT_DEC_AREA_ID" val="4bea3ecb08f64ed1b1a94221eaa0276a"/>
  <p:tag name="KSO_WM_UNIT_DECORATE_INFO" val="{&quot;ReferentInfo&quot;:{&quot;Id&quot;:&quot;48d74db8edac409e96a6d128c8b7ae2c&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d"/>
  <p:tag name="MH_PIC_SOURCE_TYPE" val="generate_slide_ai*http://zh-ai-group.ks3-cn-beijing.ksyun.com/sr/test/2024-12-12/fc7ffd9c45574094a3e539bbfc7bb66f.jpg?Signature=5K5y69KauKIG9r6eHv9Icr1vO1s%3D&amp;Expires=1765524271&amp;KSSAccessKeyId=AKLT9NSy7kh8TIS1UzNqLRY2**1733988253282_6.60_e09b6dc511a4-slide-20"/>
</p:tagLst>
</file>

<file path=ppt/tags/tag224.xml><?xml version="1.0" encoding="utf-8"?>
<p:tagLst xmlns:a="http://schemas.openxmlformats.org/drawingml/2006/main" xmlns:r="http://schemas.openxmlformats.org/officeDocument/2006/relationships" xmlns:p="http://schemas.openxmlformats.org/presentationml/2006/main">
  <p:tag name="KSO_WM_SLIDE_ID" val="diagram20220261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261"/>
  <p:tag name="KSO_WM_SLIDE_LAYOUT" val="d"/>
  <p:tag name="KSO_WM_SLIDE_LAYOUT_CNT" val="1"/>
  <p:tag name="KSO_WM_SLIDE_TYPE" val="text"/>
  <p:tag name="KSO_WM_SLIDE_SUBTYPE" val="picTxt"/>
  <p:tag name="KSO_WM_SLIDE_LAYOUTTYPE" val="topbottom"/>
  <p:tag name="KSO_WM_SLIDE_SIZE" val="891*457"/>
  <p:tag name="KSO_WM_SLIDE_POSITION" val="34*58"/>
  <p:tag name="KSO_WM_SLIDE_LAYOUT_INFO" val="{&quot;backgroundInfo&quot;:[{&quot;bottom&quot;:0,&quot;bottomAbs&quot;:false,&quot;left&quot;:0,&quot;leftAbs&quot;:false,&quot;right&quot;:0,&quot;rightAbs&quot;:false,&quot;top&quot;:0,&quot;topAbs&quot;:false,&quot;type&quot;:&quot;general&quot;}],&quot;id&quot;:&quot;2024-12-12T16:09:53&quot;,&quot;type&quot;:0}"/>
  <p:tag name="KSO_WM_SLIDE_RATIO" val="1.777778"/>
  <p:tag name="KSO_WM_SLIDE_BACKGROUND" val="[&quot;general&quot;]"/>
  <p:tag name="KSO_WM_SLIDE_BACKGROUND_TYPE" val="general"/>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227.xml><?xml version="1.0" encoding="utf-8"?>
<p:tagLst xmlns:a="http://schemas.openxmlformats.org/drawingml/2006/main" xmlns:r="http://schemas.openxmlformats.org/officeDocument/2006/relationships" xmlns:p="http://schemas.openxmlformats.org/presentationml/2006/main">
  <p:tag name="KSO_WM_FIGMA_SLIDE_GROUP" val="60"/>
  <p:tag name="KSO_WM_SLIDE_TYPE" val="text"/>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support_big_font&quot;:false,&quot;fill_id&quot;:&quot;fb0ffcfef6544b4d8389b0ff3f2bab8c&quot;,&quot;fill_align&quot;:&quot;cm&quot;,&quot;chip_types&quot;:[&quot;picture&quot;]},{&quot;text_align&quot;:&quot;cm&quot;,&quot;text_direction&quot;:&quot;horizontal&quot;,&quot;support_big_font&quot;:false,&quot;fill_id&quot;:&quot;1f26af3c16ff4fc89f865528777273d4&quot;,&quot;fill_align&quot;:&quot;cm&quot;,&quot;chip_types&quot;:[&quot;header&quot;]},{&quot;text_align&quot;:&quot;lm&quot;,&quot;text_direction&quot;:&quot;horizontal&quot;,&quot;support_big_font&quot;:false,&quot;fill_id&quot;:&quot;39b99654dd17454e8fd258040aa5d136&quot;,&quot;fill_align&quot;:&quot;cm&quot;,&quot;chip_types&quot;:[&quot;text&quot;]}],[{&quot;text_align&quot;:&quot;cm&quot;,&quot;text_direction&quot;:&quot;horizontal&quot;,&quot;support_features&quot;:[&quot;collage&quot;],&quot;support_big_font&quot;:false,&quot;fill_id&quot;:&quot;fb0ffcfef6544b4d8389b0ff3f2bab8c&quot;,&quot;fill_align&quot;:&quot;cm&quot;,&quot;chip_types&quot;:[&quot;picture&quot;]},{&quot;text_align&quot;:&quot;lm&quot;,&quot;text_direction&quot;:&quot;horizontal&quot;,&quot;support_big_font&quot;:false,&quot;fill_id&quot;:&quot;1f26af3c16ff4fc89f865528777273d4&quot;,&quot;fill_align&quot;:&quot;cm&quot;,&quot;chip_types&quot;:[&quot;text&quot;]},{&quot;text_align&quot;:&quot;lm&quot;,&quot;text_direction&quot;:&quot;horizontal&quot;,&quot;support_big_font&quot;:false,&quot;fill_id&quot;:&quot;39b99654dd17454e8fd258040aa5d136&quot;,&quot;fill_align&quot;:&quot;cm&quot;,&quot;chip_types&quot;:[&quot;text&quot;]}]]"/>
  <p:tag name="KSO_WM_SLIDE_ID" val="diagram20214747_1"/>
  <p:tag name="KSO_WM_TEMPLATE_SUBCATEGORY" val="21"/>
  <p:tag name="KSO_WM_TEMPLATE_MASTER_TYPE" val="0"/>
  <p:tag name="KSO_WM_TEMPLATE_COLOR_TYPE" val="1"/>
  <p:tag name="KSO_WM_SLIDE_SUBTYPE" val="picTxt"/>
  <p:tag name="KSO_WM_SLIDE_ITEM_CNT" val="0"/>
  <p:tag name="KSO_WM_SLIDE_INDEX" val="1"/>
  <p:tag name="KSO_WM_SLIDE_SIZE" val="960*468"/>
  <p:tag name="KSO_WM_SLIDE_POSITION" val="0*0"/>
  <p:tag name="KSO_WM_TAG_VERSION" val="1.0"/>
  <p:tag name="KSO_WM_BEAUTIFY_FLAG" val="#wm#"/>
  <p:tag name="KSO_WM_TEMPLATE_CATEGORY" val="diagram"/>
  <p:tag name="KSO_WM_TEMPLATE_INDEX" val="20214747"/>
  <p:tag name="KSO_WM_SLIDE_LAYOUT" val="a_d_f"/>
  <p:tag name="KSO_WM_SLIDE_LAYOUT_CNT" val="1_1_1"/>
  <p:tag name="KSO_WM_CHIP_XID" val="5f0e6fd78050c250ba65b1ee"/>
  <p:tag name="KSO_WM_CHIP_DECFILLPROP" val="[]"/>
  <p:tag name="KSO_WM_SLIDE_LAYOUT_INFO" val="{&quot;backgroundInfo&quot;:[{&quot;bottom&quot;:0,&quot;bottomAbs&quot;:false,&quot;left&quot;:0,&quot;leftAbs&quot;:false,&quot;right&quot;:0,&quot;rightAbs&quot;:false,&quot;top&quot;:0,&quot;topAbs&quot;:false,&quot;type&quot;:&quot;general&quot;}],&quot;id&quot;:&quot;2021-04-01T15:27:48&quot;,&quot;maxSize&quot;:{&quot;size1&quot;:51.2},&quot;minSize&quot;:{&quot;size1&quot;:44.4},&quot;normalSize&quot;:{&quot;size1&quot;:51.2},&quot;subLayout&quot;:[{&quot;id&quot;:&quot;2021-04-01T15:27:48&quot;,&quot;type&quot;:0},{&quot;direction&quot;:1,&quot;id&quot;:&quot;2021-04-01T15:27:48&quot;,&quot;maxSize&quot;:{&quot;size1&quot;:57.49965177521062},&quot;minSize&quot;:{&quot;size1&quot;:46.199651775210626},&quot;normalSize&quot;:{&quot;size1&quot;:57.137151775210626},&quot;subLayout&quot;:[{&quot;id&quot;:&quot;2021-04-01T15:27:48&quot;,&quot;margin&quot;:{&quot;bottom&quot;:1.6929999589920044,&quot;left&quot;:4.657000541687012,&quot;right&quot;:0.847000002861023,&quot;top&quot;:0.847000002861023},&quot;type&quot;:0},{&quot;id&quot;:&quot;2021-04-01T15:27:48&quot;,&quot;margin&quot;:{&quot;bottom&quot;:1.6929999589920044,&quot;left&quot;:0.4230000674724579,&quot;right&quot;:4.655999660491943,&quot;top&quot;:0.847000002861023},&quot;type&quot;:0}],&quot;type&quot;:0}],&quot;type&quot;:0}"/>
  <p:tag name="KSO_WM_SLIDE_CAN_ADD_NAVIGATION" val="1"/>
  <p:tag name="KSO_WM_CHIP_GROUPID" val="5f0e6fd78050c250ba65b1ed"/>
  <p:tag name="KSO_WM_SLIDE_BACKGROUND_TYPE" val="general"/>
  <p:tag name="KSO_WM_SLIDE_SUPPORT_FEATURE_TYPE" val="1"/>
  <p:tag name="KSO_WM_TEMPLATE_ASSEMBLE_XID" val="60656f164054ed1e2fb80342"/>
  <p:tag name="KSO_WM_TEMPLATE_ASSEMBLE_GROUPID" val="60656f164054ed1e2fb80342"/>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230.xml><?xml version="1.0" encoding="utf-8"?>
<p:tagLst xmlns:a="http://schemas.openxmlformats.org/drawingml/2006/main" xmlns:r="http://schemas.openxmlformats.org/officeDocument/2006/relationships" xmlns:p="http://schemas.openxmlformats.org/presentationml/2006/main">
  <p:tag name="KSO_WM_UNIT_VALUE" val="973*3384"/>
  <p:tag name="KSO_WM_UNIT_HIGHLIGHT" val="0"/>
  <p:tag name="KSO_WM_UNIT_COMPATIBLE" val="1"/>
  <p:tag name="KSO_WM_UNIT_DIAGRAM_ISNUMVISUAL" val="0"/>
  <p:tag name="KSO_WM_UNIT_DIAGRAM_ISREFERUNIT" val="0"/>
  <p:tag name="KSO_WM_UNIT_TYPE" val="d"/>
  <p:tag name="KSO_WM_UNIT_INDEX" val="1"/>
  <p:tag name="KSO_WM_UNIT_ID" val="diagram20214747_1*d*1"/>
  <p:tag name="KSO_WM_TEMPLATE_CATEGORY" val="diagram"/>
  <p:tag name="KSO_WM_TEMPLATE_INDEX" val="20214747"/>
  <p:tag name="KSO_WM_UNIT_LAYERLEVEL" val="1"/>
  <p:tag name="KSO_WM_TAG_VERSION" val="1.0"/>
  <p:tag name="KSO_WM_BEAUTIFY_FLAG" val="#wm#"/>
  <p:tag name="KSO_WM_CHIP_GROUPID" val="5e7310da9a230a26b9e88a19"/>
  <p:tag name="KSO_WM_CHIP_XID" val="5e7310da9a230a26b9e88a1a"/>
  <p:tag name="KSO_WM_UNIT_DEC_AREA_ID" val="6acc549eef8642288c7cb92c9159acc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1e1fc3ec3ed454ea1cdca8909eb3f88"/>
  <p:tag name="KSO_WM_TEMPLATE_ASSEMBLE_XID" val="60656f164054ed1e2fb80342"/>
  <p:tag name="KSO_WM_TEMPLATE_ASSEMBLE_GROUPID" val="60656f164054ed1e2fb80342"/>
</p:tagLst>
</file>

<file path=ppt/tags/tag2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14747_1*a*1"/>
  <p:tag name="KSO_WM_TEMPLATE_CATEGORY" val="diagram"/>
  <p:tag name="KSO_WM_TEMPLATE_INDEX" val="2021474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2c83c4d2c934841a4e2f53b468d6ee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ce507e57c074a3b98cae8cea4030c6c"/>
  <p:tag name="KSO_WM_UNIT_TEXT_FILL_FORE_SCHEMECOLOR_INDEX_BRIGHTNESS" val="0"/>
  <p:tag name="KSO_WM_UNIT_TEXT_FILL_FORE_SCHEMECOLOR_INDEX" val="13"/>
  <p:tag name="KSO_WM_UNIT_TEXT_FILL_TYPE" val="1"/>
  <p:tag name="KSO_WM_TEMPLATE_ASSEMBLE_XID" val="60656f164054ed1e2fb80342"/>
  <p:tag name="KSO_WM_TEMPLATE_ASSEMBLE_GROUPID" val="60656f164054ed1e2fb80342"/>
</p:tagLst>
</file>

<file path=ppt/tags/tag23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747_1*f*1"/>
  <p:tag name="KSO_WM_TEMPLATE_CATEGORY" val="diagram"/>
  <p:tag name="KSO_WM_TEMPLATE_INDEX" val="20214747"/>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ef39690265214983a96d31af356c62f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9cae8cd99ac462cb7c31a437757d66a"/>
  <p:tag name="KSO_WM_UNIT_TEXT_FILL_FORE_SCHEMECOLOR_INDEX_BRIGHTNESS" val="0.25"/>
  <p:tag name="KSO_WM_UNIT_TEXT_FILL_FORE_SCHEMECOLOR_INDEX" val="13"/>
  <p:tag name="KSO_WM_UNIT_TEXT_FILL_TYPE" val="1"/>
  <p:tag name="KSO_WM_TEMPLATE_ASSEMBLE_XID" val="60656f164054ed1e2fb80342"/>
  <p:tag name="KSO_WM_TEMPLATE_ASSEMBLE_GROUPID" val="60656f164054ed1e2fb80342"/>
</p:tagLst>
</file>

<file path=ppt/tags/tag233.xml><?xml version="1.0" encoding="utf-8"?>
<p:tagLst xmlns:a="http://schemas.openxmlformats.org/drawingml/2006/main" xmlns:r="http://schemas.openxmlformats.org/officeDocument/2006/relationships" xmlns:p="http://schemas.openxmlformats.org/presentationml/2006/main">
  <p:tag name="KSO_WM_FIGMA_SLIDE_GROUP" val="1"/>
  <p:tag name="KSO_WM_SLIDE_TYPE" val="endPage"/>
  <p:tag name="KSO_WM_BEAUTIFY_FLAG" val="#wm#"/>
  <p:tag name="KSO_WM_TEMPLATE_CATEGORY" val="custom"/>
  <p:tag name="KSO_WM_TEMPLATE_INDEX" val="20203232"/>
  <p:tag name="KSO_WM_CHIP_INFOS" val="{&quot;layout_type&quot;:&quot;formiddle3&quot;,&quot;slide_type&quot;:[&quot;endPage&quot;],&quot;aspect_ratio&quot;:&quot;16:9&quot;}"/>
  <p:tag name="KSO_WM_CHIP_XID" val="5ec34a930ac41c4a0a525d3e"/>
  <p:tag name="KSO_WM_CHIP_FILLPROP" val="[[{&quot;fill_id&quot;:&quot;0fc8cb0b5be24332a6c5a6db9e174d8a&quot;,&quot;fill_align&quot;:&quot;cm&quot;,&quot;text_align&quot;:&quot;cm&quot;,&quot;text_direction&quot;:&quot;horizontal&quot;,&quot;chip_types&quot;:[&quot;text&quot;,&quot;header&quot;]}]]"/>
  <p:tag name="KSO_WM_SLIDE_ID" val="custom20203232_54"/>
  <p:tag name="KSO_WM_TEMPLATE_SUBCATEGORY" val="21"/>
  <p:tag name="KSO_WM_TEMPLATE_MASTER_TYPE" val="1"/>
  <p:tag name="KSO_WM_TEMPLATE_COLOR_TYPE" val="1"/>
  <p:tag name="KSO_WM_SLIDE_SUBTYPE" val="pureTxt"/>
  <p:tag name="KSO_WM_SLIDE_ITEM_CNT" val="0"/>
  <p:tag name="KSO_WM_SLIDE_INDEX" val="54"/>
  <p:tag name="KSO_WM_SLIDE_SIZE" val="700*380"/>
  <p:tag name="KSO_WM_SLIDE_POSITION" val="130*79"/>
  <p:tag name="KSO_WM_TAG_VERSION" val="1.0"/>
  <p:tag name="KSO_WM_SLIDE_LAYOUT" val="a_b"/>
  <p:tag name="KSO_WM_SLIDE_LAYOUT_CNT" val="1_1"/>
  <p:tag name="KSO_WM_CHIP_GROUPID" val="5ebf6661ddc3daf3fef3f760"/>
  <p:tag name="KSO_WM_SLIDE_LAYOUT_INFO" val="{&quot;id&quot;:&quot;2020-11-18T16:23:34&quot;,&quot;maxSize&quot;:{&quot;size1&quot;:71.62131076388889},&quot;minSize&quot;:{&quot;size1&quot;:50.621310763888886},&quot;normalSize&quot;:{&quot;size1&quot;:64.62131076388889},&quot;subLayout&quot;:[{&quot;id&quot;:&quot;2020-11-18T16:23:34&quot;,&quot;margin&quot;:{&quot;bottom&quot;:0.14393864572048187,&quot;left&quot;:4.597503185272217,&quot;right&quot;:4.590270042419434,&quot;top&quot;:8.405810356140137},&quot;type&quot;:0},{&quot;id&quot;:&quot;2020-11-18T16:23:34&quot;,&quot;margin&quot;:{&quot;bottom&quot;:3.1672286987304688,&quot;left&quot;:4.597503185272217,&quot;right&quot;:4.590270042419434,&quot;top&quot;:0.4328530728816986},&quot;type&quot;:0}],&quot;type&quot;:0}"/>
  <p:tag name="KSO_WM_SLIDE_BK_DARK_LIGHT" val="2"/>
  <p:tag name="KSO_WM_SLIDE_BACKGROUND_TYPE" val="general"/>
  <p:tag name="KSO_WM_SLIDE_SUPPORT_FEATURE_TYPE" val="0"/>
  <p:tag name="KSO_WM_TEMPLATE_ASSEMBLE_XID" val="5fb4d9e130a0f79ad1c7f16a"/>
  <p:tag name="KSO_WM_TEMPLATE_ASSEMBLE_GROUPID" val="5fb24909bfe68cd3a0894edc"/>
</p:tagLst>
</file>

<file path=ppt/tags/tag2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3232_54*a*1"/>
  <p:tag name="KSO_WM_TEMPLATE_CATEGORY" val="custom"/>
  <p:tag name="KSO_WM_TEMPLATE_INDEX" val="20203232"/>
  <p:tag name="KSO_WM_UNIT_LAYERLEVEL" val="1"/>
  <p:tag name="KSO_WM_TAG_VERSION" val="1.0"/>
  <p:tag name="KSO_WM_BEAUTIFY_FLAG" val="#wm#"/>
  <p:tag name="KSO_WM_UNIT_PRESET_TEXT" val="THANKS"/>
  <p:tag name="KSO_WM_UNIT_DEFAULT_FONT" val="66;88;4"/>
  <p:tag name="KSO_WM_UNIT_BLOCK" val="0"/>
  <p:tag name="KSO_WM_UNIT_DEC_AREA_ID" val="a702b2eb337e44d9b15f110e2d2931ea"/>
  <p:tag name="KSO_WM_CHIP_GROUPID" val="5ebe39330ac41c4a0a5255d1"/>
  <p:tag name="KSO_WM_CHIP_XID" val="5ebe39330ac41c4a0a5255d2"/>
  <p:tag name="KSO_WM_CHIP_FILLAREA_FILL_RULE" val="{&quot;fill_align&quot;:&quot;cm&quot;,&quot;fill_mode&quot;:&quot;adaptive&quot;,&quot;sacle_strategy&quot;:&quot;smart&quot;}"/>
  <p:tag name="KSO_WM_ASSEMBLE_CHIP_INDEX" val="b64e7bf0ddba4868ba46fb8bbd84b7de"/>
  <p:tag name="KSO_WM_UNIT_TEXT_FILL_FORE_SCHEMECOLOR_INDEX_BRIGHTNESS" val="0.15"/>
  <p:tag name="KSO_WM_UNIT_TEXT_FILL_FORE_SCHEMECOLOR_INDEX" val="13"/>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3232_54*i*2"/>
  <p:tag name="KSO_WM_TEMPLATE_CATEGORY" val="custom"/>
  <p:tag name="KSO_WM_TEMPLATE_INDEX" val="20203232"/>
  <p:tag name="KSO_WM_UNIT_LAYERLEVEL" val="1"/>
  <p:tag name="KSO_WM_TAG_VERSION" val="1.0"/>
  <p:tag name="KSO_WM_BEAUTIFY_FLAG" val="#wm#"/>
  <p:tag name="KSO_WM_UNIT_PRESET_TEXT" val="2020"/>
  <p:tag name="KSO_WM_UNIT_DEFAULT_FONT" val="36;54;4"/>
  <p:tag name="KSO_WM_UNIT_BLOCK" val="0"/>
  <p:tag name="KSO_WM_UNIT_SM_LIMIT_TYPE" val="2"/>
  <p:tag name="KSO_WM_UNIT_DEC_AREA_ID" val="86dba107af4847d780b0f994bc602d7d"/>
  <p:tag name="KSO_WM_UNIT_DECORATE_INFO" val="{&quot;DecorateInfoH&quot;:{&quot;IsAbs&quot;:true},&quot;DecorateInfoW&quot;:{&quot;IsAbs&quot;:true},&quot;DecorateInfoX&quot;:{&quot;IsAbs&quot;:true,&quot;Pos&quot;:1},&quot;DecorateInfoY&quot;:{&quot;IsAbs&quot;:true,&quot;Pos&quot;:2},&quot;ReferentInfo&quot;:{&quot;Id&quot;:&quot;a702b2eb337e44d9b15f110e2d2931ea;53eec4e3b6d2486a8f6f336cc985b776&quot;,&quot;X&quot;:{&quot;Pos&quot;:1},&quot;Y&quot;:{&quot;Pos&quot;:0}},&quot;whChangeMode&quot;:0}"/>
  <p:tag name="KSO_WM_CHIP_GROUPID" val="5ebe39330ac41c4a0a5255d1"/>
  <p:tag name="KSO_WM_CHIP_XID" val="5ebe39330ac41c4a0a5255d2"/>
  <p:tag name="KSO_WM_CHIP_FILLAREA_FILL_RULE" val="{&quot;fill_align&quot;:&quot;cm&quot;,&quot;fill_mode&quot;:&quot;adaptive&quot;,&quot;sacle_strategy&quot;:&quot;smart&quot;}"/>
  <p:tag name="KSO_WM_UNIT_DEC_SUPPORTCHANGEPIC" val="0"/>
  <p:tag name="KSO_WM_UNIT_DEC_CHANGEPICRESERVED" val="0"/>
  <p:tag name="KSO_WM_ASSEMBLE_CHIP_INDEX" val="b64e7bf0ddba4868ba46fb8bbd84b7de"/>
  <p:tag name="KSO_WM_UNIT_TEXT_FILL_FORE_SCHEMECOLOR_INDEX_BRIGHTNESS" val="0"/>
  <p:tag name="KSO_WM_UNIT_TEXT_FILL_FORE_SCHEMECOLOR_INDEX" val="5"/>
  <p:tag name="KSO_WM_UNIT_TEXT_FILL_TYPE" val="1"/>
  <p:tag name="KSO_WM_UNIT_VALUE" val="156"/>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3232_1*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d"/>
  <p:tag name="KSO_WM_UNIT_DEC_AREA_ID" val="623b7f51dc2e47aaa578e0b156c841e6"/>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0a580716f4004f4dba49c376e46e04c0"/>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9"/>
  <p:tag name="KSO_WM_UNIT_HIGHLIGHT" val="0"/>
  <p:tag name="KSO_WM_UNIT_COMPATIBLE" val="0"/>
  <p:tag name="KSO_WM_UNIT_DIAGRAM_ISNUMVISUAL" val="0"/>
  <p:tag name="KSO_WM_UNIT_DIAGRAM_ISREFERUNIT" val="0"/>
  <p:tag name="KSO_WM_UNIT_TYPE" val="b"/>
  <p:tag name="KSO_WM_UNIT_INDEX" val="1"/>
  <p:tag name="KSO_WM_UNIT_ID" val="custom20203232_1*b*1"/>
  <p:tag name="KSO_WM_TEMPLATE_CATEGORY" val="custom"/>
  <p:tag name="KSO_WM_TEMPLATE_INDEX" val="20203232"/>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53eec4e3b6d2486a8f6f336cc985b776"/>
  <p:tag name="KSO_WM_CHIP_GROUPID" val="5ebe39330ac41c4a0a5255d1"/>
  <p:tag name="KSO_WM_CHIP_XID" val="5ebe39330ac41c4a0a5255d2"/>
  <p:tag name="KSO_WM_CHIP_FILLAREA_FILL_RULE" val="{&quot;fill_align&quot;:&quot;cm&quot;,&quot;fill_mode&quot;:&quot;adaptive&quot;,&quot;sacle_strategy&quot;:&quot;smart&quot;}"/>
  <p:tag name="KSO_WM_ASSEMBLE_CHIP_INDEX" val="b64e7bf0ddba4868ba46fb8bbd84b7de"/>
  <p:tag name="KSO_WM_UNIT_TEXT_FILL_FORE_SCHEMECOLOR_INDEX_BRIGHTNESS" val="0.35"/>
  <p:tag name="KSO_WM_UNIT_TEXT_FILL_FORE_SCHEMECOLOR_INDEX" val="13"/>
  <p:tag name="KSO_WM_UNIT_TEXT_FILL_TYPE" val="1"/>
  <p:tag name="KSO_WM_TEMPLATE_ASSEMBLE_XID" val="5fb4d9e130a0f79ad1c7f16a"/>
  <p:tag name="KSO_WM_TEMPLATE_ASSEMBLE_GROUPID" val="5fb24909bfe68cd3a0894edc"/>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3232_1*a*1"/>
  <p:tag name="KSO_WM_TEMPLATE_CATEGORY" val="custom"/>
  <p:tag name="KSO_WM_TEMPLATE_INDEX" val="20203232"/>
  <p:tag name="KSO_WM_UNIT_LAYERLEVEL" val="1"/>
  <p:tag name="KSO_WM_TAG_VERSION" val="1.0"/>
  <p:tag name="KSO_WM_BEAUTIFY_FLAG" val="#wm#"/>
  <p:tag name="KSO_WM_UNIT_PRESET_TEXT" val="THANKS"/>
  <p:tag name="KSO_WM_UNIT_DEFAULT_FONT" val="66;88;4"/>
  <p:tag name="KSO_WM_UNIT_BLOCK" val="0"/>
  <p:tag name="KSO_WM_UNIT_DEC_AREA_ID" val="a702b2eb337e44d9b15f110e2d2931ea"/>
  <p:tag name="KSO_WM_CHIP_GROUPID" val="5ebe39330ac41c4a0a5255d1"/>
  <p:tag name="KSO_WM_CHIP_XID" val="5ebe39330ac41c4a0a5255d2"/>
  <p:tag name="KSO_WM_CHIP_FILLAREA_FILL_RULE" val="{&quot;fill_align&quot;:&quot;cm&quot;,&quot;fill_mode&quot;:&quot;adaptive&quot;,&quot;sacle_strategy&quot;:&quot;smart&quot;}"/>
  <p:tag name="KSO_WM_ASSEMBLE_CHIP_INDEX" val="b64e7bf0ddba4868ba46fb8bbd84b7de"/>
  <p:tag name="KSO_WM_UNIT_TEXT_FILL_FORE_SCHEMECOLOR_INDEX_BRIGHTNESS" val="0.15"/>
  <p:tag name="KSO_WM_UNIT_TEXT_FILL_FORE_SCHEMECOLOR_INDEX" val="13"/>
  <p:tag name="KSO_WM_UNIT_TEXT_FILL_TYPE" val="1"/>
  <p:tag name="KSO_WM_TEMPLATE_ASSEMBLE_XID" val="5fb4d9e130a0f79ad1c7f16a"/>
  <p:tag name="KSO_WM_TEMPLATE_ASSEMBLE_GROUPID" val="5fb24909bfe68cd3a0894edc"/>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323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3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ec90137eccb94ea79d03e1326c33f3b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1ef430b7de848289619817afc2e3efb"/>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ac8b96aa81b54578ab2a1cf0294270d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7cc63d1717e46e793a2469ec41830d2"/>
  <p:tag name="KSO_WM_SLIDE_BACKGROUND_TYPE" val="frame"/>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df9c889efb704de299268e44065f3a6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fe55da8300f43da9102f2bbdabaaff8"/>
  <p:tag name="KSO_WM_SLIDE_BACKGROUND_TYPE" val="frame"/>
</p:tagLst>
</file>

<file path=ppt/tags/tag3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3232"/>
</p:tagLst>
</file>

<file path=ppt/tags/tag4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2c4c98a7e1964ce5855e0ec4c740d1e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402cb414d994792aaca0342c1469ec8"/>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b7a2306bdaeb4681aeb1a94062a1206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7a9f19fce6e4d4f812fc1e8e17c40c6"/>
  <p:tag name="KSO_WM_SLIDE_BACKGROUND_TYPE" val="leftRight"/>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7b59790046ce488f8011c2563e9ac93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6bc3e853bef465389c69c61deedc01d"/>
  <p:tag name="KSO_WM_SLIDE_BACKGROUND_TYPE" val="leftRight"/>
</p:tagLst>
</file>

<file path=ppt/tags/tag4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3232_1*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d"/>
  <p:tag name="KSO_WM_UNIT_DEC_AREA_ID" val="623b7f51dc2e47aaa578e0b156c841e6"/>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0a580716f4004f4dba49c376e46e04c0"/>
</p:tagLst>
</file>

<file path=ppt/tags/tag5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ab3d4827f6544ee5a065aeea9c9e201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a1ef88f178a46bc80f3c6412225490f"/>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1ec9662b13c44feabf26a85e6fa4cc0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8e932f43f2d4d87b034b16520eb8fa7"/>
  <p:tag name="KSO_WM_SLIDE_BACKGROUND_TYPE" val="topBotto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82880c914bba4515af4fe62c8cb26ea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8d0b2de9b144e5190cb823dfffbe450"/>
  <p:tag name="KSO_WM_SLIDE_BACKGROUND_TYPE" val="topBottom"/>
</p:tagLst>
</file>

<file path=ppt/tags/tag5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内/容"/>
  <p:tag name="KSO_WM_UNIT_NOCLEAR" val="0"/>
  <p:tag name="KSO_WM_UNIT_VALUE" val="140"/>
  <p:tag name="KSO_WM_UNIT_HIGHLIGHT" val="0"/>
  <p:tag name="KSO_WM_UNIT_COMPATIBLE" val="0"/>
  <p:tag name="KSO_WM_UNIT_DIAGRAM_ISNUMVISUAL" val="0"/>
  <p:tag name="KSO_WM_UNIT_DIAGRAM_ISREFERUNIT" val="0"/>
  <p:tag name="KSO_WM_UNIT_TYPE" val="b"/>
  <p:tag name="KSO_WM_UNIT_INDEX" val="1"/>
  <p:tag name="KSO_WM_UNIT_ID" val="custom20203232_1*b*1"/>
  <p:tag name="KSO_WM_TEMPLATE_CATEGORY" val="custom"/>
  <p:tag name="KSO_WM_TEMPLATE_INDEX" val="20203232"/>
  <p:tag name="KSO_WM_UNIT_LAYERLEVEL" val="1"/>
  <p:tag name="KSO_WM_TAG_VERSION" val="1.0"/>
  <p:tag name="KSO_WM_BEAUTIFY_FLAG" val="#wm#"/>
  <p:tag name="KSO_WM_UNIT_DEFAULT_FONT" val="18;24;2"/>
  <p:tag name="KSO_WM_UNIT_BLOCK" val="0"/>
  <p:tag name="KSO_WM_UNIT_DEC_AREA_ID" val="c3405ddb7c35440580efdacdd9953458"/>
  <p:tag name="KSO_WM_CHIP_GROUPID" val="5ebe67080ac41c4a0a525700"/>
  <p:tag name="KSO_WM_CHIP_XID" val="5ebe67080ac41c4a0a525701"/>
  <p:tag name="KSO_WM_CHIP_FILLAREA_FILL_RULE" val="{&quot;fill_align&quot;:&quot;cm&quot;,&quot;fill_mode&quot;:&quot;adaptive&quot;,&quot;sacle_strategy&quot;:&quot;smart&quot;}"/>
  <p:tag name="KSO_WM_ASSEMBLE_CHIP_INDEX" val="f9722d28cea74fef9ab428827df26bd8"/>
  <p:tag name="KSO_WM_UNIT_TEXT_FILL_FORE_SCHEMECOLOR_INDEX_BRIGHTNESS" val="0.35"/>
  <p:tag name="KSO_WM_UNIT_TEXT_FILL_FORE_SCHEMECOLOR_INDEX" val="13"/>
  <p:tag name="KSO_WM_UNIT_TEXT_FILL_TYPE" val="1"/>
  <p:tag name="KSO_WM_TEMPLATE_ASSEMBLE_XID" val="5fb4d9e130a0f79ad1c7f14c"/>
  <p:tag name="KSO_WM_TEMPLATE_ASSEMBLE_GROUPID" val="5fb24909bfe68cd3a0894edc"/>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52ddef225340443e852f80fb14ecd21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be893a6afce4c50a5fc5bc8cb6c6f1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d267c0bc38c245cdb1df0d1f92d5669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db268df120e4ea7b331dc6338df0188"/>
  <p:tag name="KSO_WM_SLIDE_BACKGROUND_TYPE" val="bottomTop"/>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b10350875f414ba79868d4077698eb6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7fc9b8a810b49689ad0755be3ce7f10"/>
  <p:tag name="KSO_WM_SLIDE_BACKGROUND_TYPE" val="bottomTop"/>
</p:tagLst>
</file>

<file path=ppt/tags/tag6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文艺风产品介绍模板"/>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3232_1*a*1"/>
  <p:tag name="KSO_WM_TEMPLATE_CATEGORY" val="custom"/>
  <p:tag name="KSO_WM_TEMPLATE_INDEX" val="20203232"/>
  <p:tag name="KSO_WM_UNIT_LAYERLEVEL" val="1"/>
  <p:tag name="KSO_WM_TAG_VERSION" val="1.0"/>
  <p:tag name="KSO_WM_BEAUTIFY_FLAG" val="#wm#"/>
  <p:tag name="KSO_WM_UNIT_DEFAULT_FONT" val="56;72;4"/>
  <p:tag name="KSO_WM_UNIT_BLOCK" val="0"/>
  <p:tag name="KSO_WM_UNIT_DEC_AREA_ID" val="81731043cc914dee9fa9a1d864935138"/>
  <p:tag name="KSO_WM_CHIP_GROUPID" val="5ebe67080ac41c4a0a525700"/>
  <p:tag name="KSO_WM_CHIP_XID" val="5ebe67080ac41c4a0a525701"/>
  <p:tag name="KSO_WM_CHIP_FILLAREA_FILL_RULE" val="{&quot;fill_align&quot;:&quot;cm&quot;,&quot;fill_mode&quot;:&quot;adaptive&quot;,&quot;sacle_strategy&quot;:&quot;smart&quot;}"/>
  <p:tag name="KSO_WM_ASSEMBLE_CHIP_INDEX" val="f9722d28cea74fef9ab428827df26bd8"/>
  <p:tag name="KSO_WM_UNIT_TEXT_FILL_FORE_SCHEMECOLOR_INDEX_BRIGHTNESS" val="0.15"/>
  <p:tag name="KSO_WM_UNIT_TEXT_FILL_FORE_SCHEMECOLOR_INDEX" val="13"/>
  <p:tag name="KSO_WM_UNIT_TEXT_FILL_TYPE" val="1"/>
  <p:tag name="KSO_WM_TEMPLATE_ASSEMBLE_XID" val="5fb4d9e130a0f79ad1c7f14c"/>
  <p:tag name="KSO_WM_TEMPLATE_ASSEMBLE_GROUPID" val="5fb24909bfe68cd3a0894edc"/>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987b986b45c14e0290998949ca517e6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69955186379490a94c85ff369ca86e3"/>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a00c2724ceb846d99c8b3d3050fdab3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cdc4be4bf8b434086908662a68df2fb"/>
  <p:tag name="KSO_WM_SLIDE_BACKGROUND_TYPE" val="navigation"/>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de3cb832bb6f4a19a39cf34f7c8593a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9484012c5754531860227c0e3d71ee9"/>
  <p:tag name="KSO_WM_SLIDE_BACKGROUND_TYPE" val="navigation"/>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645120a3b2dc4066ad766fe422f636a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8319e486c9448e8ab318073b3b42570"/>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58046c20464142699db79ea5d1c8811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021b30ef54e4fddaf43982694d2f194"/>
  <p:tag name="KSO_WM_SLIDE_BACKGROUND_TYPE" val="belt"/>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75f46f5e37f94bc9afca249ed26da6f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b65a3a958c140dabad141dfb875ff0e"/>
  <p:tag name="KSO_WM_SLIDE_BACKGROUND_TYPE" val="belt"/>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90.xml><?xml version="1.0" encoding="utf-8"?>
<p:tagLst xmlns:a="http://schemas.openxmlformats.org/drawingml/2006/main" xmlns:r="http://schemas.openxmlformats.org/officeDocument/2006/relationships" xmlns:p="http://schemas.openxmlformats.org/presentationml/2006/main">
  <p:tag name="KSO_WM_FIGMA_SLIDE_GROUP" val="1"/>
  <p:tag name="KSO_WM_SLIDE_TYPE" val="title"/>
  <p:tag name="KSO_WM_CHIP_INFOS" val="{&quot;layout_type&quot;:&quot;formiddle3&quot;,&quot;slide_type&quot;:[&quot;title&quot;],&quot;aspect_ratio&quot;:&quot;16:9&quot;}"/>
  <p:tag name="KSO_WM_CHIP_XID" val="5ebe041a0ac41c4a0a52557e"/>
  <p:tag name="KSO_WM_CHIP_FILLPROP" val="[[{&quot;fill_id&quot;:&quot;0fc8cb0b5be24332a6c5a6db9e174d8a&quot;,&quot;fill_align&quot;:&quot;cm&quot;,&quot;text_align&quot;:&quot;cm&quot;,&quot;text_direction&quot;:&quot;horizontal&quot;,&quot;chip_types&quot;:[&quot;text&quot;,&quot;header&quot;]}]]"/>
  <p:tag name="KSO_WM_SLIDE_ID" val="custom20203232_1"/>
  <p:tag name="KSO_WM_TEMPLATE_SUBCATEGORY" val="21"/>
  <p:tag name="KSO_WM_TEMPLATE_MASTER_TYPE" val="1"/>
  <p:tag name="KSO_WM_TEMPLATE_COLOR_TYPE" val="1"/>
  <p:tag name="KSO_WM_SLIDE_SUBTYPE" val="pureTxt"/>
  <p:tag name="KSO_WM_SLIDE_ITEM_CNT" val="0"/>
  <p:tag name="KSO_WM_SLIDE_INDEX" val="1"/>
  <p:tag name="KSO_WM_SLIDE_SIZE" val="700*380"/>
  <p:tag name="KSO_WM_SLIDE_POSITION" val="130*79"/>
  <p:tag name="KSO_WM_TAG_VERSION" val="1.0"/>
  <p:tag name="KSO_WM_BEAUTIFY_FLAG" val="#wm#"/>
  <p:tag name="KSO_WM_TEMPLATE_CATEGORY" val="custom"/>
  <p:tag name="KSO_WM_TEMPLATE_INDEX" val="20203232"/>
  <p:tag name="KSO_WM_SLIDE_LAYOUT" val="a_b"/>
  <p:tag name="KSO_WM_SLIDE_LAYOUT_CNT" val="1_1"/>
  <p:tag name="KSO_WM_CHIP_GROUPID" val="5ebf6661ddc3daf3fef3f760"/>
  <p:tag name="KSO_WM_SLIDE_LAYOUT_INFO" val="{&quot;id&quot;:&quot;2020-11-18T16:23:23&quot;,&quot;maxSize&quot;:{&quot;size1&quot;:68.5836484555845},&quot;minSize&quot;:{&quot;size1&quot;:53.78364845558449},&quot;normalSize&quot;:{&quot;size1&quot;:53.78364845558449},&quot;subLayout&quot;:[{&quot;id&quot;:&quot;2020-11-18T16:23:23&quot;,&quot;margin&quot;:{&quot;bottom&quot;:0.3244609534740448,&quot;left&quot;:4.589639186859131,&quot;right&quot;:4.582406520843506,&quot;top&quot;:5.384817123413086},&quot;type&quot;:0},{&quot;id&quot;:&quot;2020-11-18T16:23:23&quot;,&quot;margin&quot;:{&quot;bottom&quot;:5.384821891784668,&quot;left&quot;:4.589639186859131,&quot;right&quot;:4.582406520843506,&quot;top&quot;:0.1729552298784256},&quot;type&quot;:0}],&quot;type&quot;:0}"/>
  <p:tag name="KSO_WM_SLIDE_BK_DARK_LIGHT" val="2"/>
  <p:tag name="KSO_WM_SLIDE_BACKGROUND_TYPE" val="general"/>
  <p:tag name="KSO_WM_SLIDE_SUPPORT_FEATURE_TYPE" val="0"/>
  <p:tag name="KSO_WM_TEMPLATE_MASTER_THUMB_INDEX" val="12"/>
  <p:tag name="KSO_WM_TEMPLATE_ASSEMBLE_XID" val="5fb4d9e130a0f79ad1c7f14c"/>
  <p:tag name="KSO_WM_TEMPLATE_ASSEMBLE_GROUPID" val="5fb24909bfe68cd3a0894edc"/>
  <p:tag name="KSO_WM_TEMPLATE_THUMBS_INDEX" val="1、7、12、13、14、54"/>
</p:tagLst>
</file>

<file path=ppt/tags/tag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内/容"/>
  <p:tag name="KSO_WM_UNIT_NOCLEAR" val="0"/>
  <p:tag name="KSO_WM_UNIT_VALUE" val="140"/>
  <p:tag name="KSO_WM_UNIT_HIGHLIGHT" val="0"/>
  <p:tag name="KSO_WM_UNIT_COMPATIBLE" val="0"/>
  <p:tag name="KSO_WM_UNIT_DIAGRAM_ISNUMVISUAL" val="0"/>
  <p:tag name="KSO_WM_UNIT_DIAGRAM_ISREFERUNIT" val="0"/>
  <p:tag name="KSO_WM_UNIT_TYPE" val="b"/>
  <p:tag name="KSO_WM_UNIT_INDEX" val="1"/>
  <p:tag name="KSO_WM_UNIT_ID" val="custom20203232_1*b*1"/>
  <p:tag name="KSO_WM_TEMPLATE_CATEGORY" val="custom"/>
  <p:tag name="KSO_WM_TEMPLATE_INDEX" val="20203232"/>
  <p:tag name="KSO_WM_UNIT_LAYERLEVEL" val="1"/>
  <p:tag name="KSO_WM_TAG_VERSION" val="1.0"/>
  <p:tag name="KSO_WM_BEAUTIFY_FLAG" val="#wm#"/>
  <p:tag name="KSO_WM_UNIT_DEFAULT_FONT" val="18;24;2"/>
  <p:tag name="KSO_WM_UNIT_BLOCK" val="0"/>
  <p:tag name="KSO_WM_UNIT_DEC_AREA_ID" val="c3405ddb7c35440580efdacdd9953458"/>
  <p:tag name="KSO_WM_CHIP_GROUPID" val="5ebe67080ac41c4a0a525700"/>
  <p:tag name="KSO_WM_CHIP_XID" val="5ebe67080ac41c4a0a525701"/>
  <p:tag name="KSO_WM_CHIP_FILLAREA_FILL_RULE" val="{&quot;fill_align&quot;:&quot;cm&quot;,&quot;fill_mode&quot;:&quot;adaptive&quot;,&quot;sacle_strategy&quot;:&quot;smart&quot;}"/>
  <p:tag name="KSO_WM_ASSEMBLE_CHIP_INDEX" val="f9722d28cea74fef9ab428827df26bd8"/>
  <p:tag name="KSO_WM_UNIT_TEXT_FILL_FORE_SCHEMECOLOR_INDEX_BRIGHTNESS" val="0.35"/>
  <p:tag name="KSO_WM_UNIT_TEXT_FILL_FORE_SCHEMECOLOR_INDEX" val="13"/>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文艺风产品介绍模板"/>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3232_1*a*1"/>
  <p:tag name="KSO_WM_TEMPLATE_CATEGORY" val="custom"/>
  <p:tag name="KSO_WM_TEMPLATE_INDEX" val="20203232"/>
  <p:tag name="KSO_WM_UNIT_LAYERLEVEL" val="1"/>
  <p:tag name="KSO_WM_TAG_VERSION" val="1.0"/>
  <p:tag name="KSO_WM_BEAUTIFY_FLAG" val="#wm#"/>
  <p:tag name="KSO_WM_UNIT_DEFAULT_FONT" val="56;72;4"/>
  <p:tag name="KSO_WM_UNIT_BLOCK" val="0"/>
  <p:tag name="KSO_WM_UNIT_DEC_AREA_ID" val="81731043cc914dee9fa9a1d864935138"/>
  <p:tag name="KSO_WM_CHIP_GROUPID" val="5ebe67080ac41c4a0a525700"/>
  <p:tag name="KSO_WM_CHIP_XID" val="5ebe67080ac41c4a0a525701"/>
  <p:tag name="KSO_WM_CHIP_FILLAREA_FILL_RULE" val="{&quot;fill_align&quot;:&quot;cm&quot;,&quot;fill_mode&quot;:&quot;adaptive&quot;,&quot;sacle_strategy&quot;:&quot;smart&quot;}"/>
  <p:tag name="KSO_WM_ASSEMBLE_CHIP_INDEX" val="f9722d28cea74fef9ab428827df26bd8"/>
  <p:tag name="KSO_WM_UNIT_TEXT_FILL_FORE_SCHEMECOLOR_INDEX_BRIGHTNESS" val="0.15"/>
  <p:tag name="KSO_WM_UNIT_TEXT_FILL_FORE_SCHEMECOLOR_INDEX" val="13"/>
  <p:tag name="KSO_WM_UNIT_TEXT_FILL_TYPE" val="1"/>
  <p:tag name="KSO_WM_UNIT_SMARTLAYOUT_COMPRESS_INFO" val="{&#10;    &quot;id&quot;: &quot;2020-11-18T16:23:23&quot;,&#10;    &quot;max&quot;: 5.225044291338634,&#10;    &quot;topChanged&quot;: 0&#10;}&#10;"/>
  <p:tag name="KSO_WM_UNIT_LAST_MAX_FONTSIZE" val="1420"/>
</p:tagLst>
</file>

<file path=ppt/tags/tag93.xml><?xml version="1.0" encoding="utf-8"?>
<p:tagLst xmlns:a="http://schemas.openxmlformats.org/drawingml/2006/main" xmlns:r="http://schemas.openxmlformats.org/officeDocument/2006/relationships" xmlns:p="http://schemas.openxmlformats.org/presentationml/2006/main">
  <p:tag name="KSO_WM_FIGMA_SLIDE_GROUP" val="3"/>
  <p:tag name="KSO_WM_SLIDE_TYPE" val="text"/>
  <p:tag name="KSO_WM_SLIDE_ID" val="diagram20213167_1"/>
  <p:tag name="KSO_WM_TEMPLATE_SUBCATEGORY" val="21"/>
  <p:tag name="KSO_WM_TEMPLATE_MASTER_TYPE" val="0"/>
  <p:tag name="KSO_WM_TEMPLATE_COLOR_TYPE" val="1"/>
  <p:tag name="KSO_WM_SLIDE_SUBTYPE" val="picTxt"/>
  <p:tag name="KSO_WM_SLIDE_ITEM_CNT" val="0"/>
  <p:tag name="KSO_WM_SLIDE_INDEX" val="1"/>
  <p:tag name="KSO_WM_TAG_VERSION" val="1.0"/>
  <p:tag name="KSO_WM_BEAUTIFY_FLAG" val="#wm#"/>
  <p:tag name="KSO_WM_TEMPLATE_CATEGORY" val="diagram"/>
  <p:tag name="KSO_WM_TEMPLATE_INDEX" val="20213167"/>
  <p:tag name="KSO_WM_SLIDE_LAYOUT" val="a_d_f"/>
  <p:tag name="KSO_WM_SLIDE_LAYOUT_CNT" val="1_1_3"/>
  <p:tag name="KSO_WM_TEMPLATE_THUMBS_INDEX" val="1、4、7、12、13、14、15、16、17、18、20、24、25、28、33、36、40、43、44"/>
  <p:tag name="KSO_WM_SLIDE_SIZE" val="864*444"/>
  <p:tag name="KSO_WM_SLIDE_POSITION" val="48*48"/>
  <p:tag name="KSO_WM_SLIDE_LAYOUT_INFO" val="{&quot;backgroundInfo&quot;:[{&quot;bottom&quot;:0,&quot;bottomAbs&quot;:false,&quot;left&quot;:0,&quot;leftAbs&quot;:false,&quot;right&quot;:0,&quot;rightAbs&quot;:false,&quot;top&quot;:0,&quot;topAbs&quot;:false,&quot;type&quot;:&quot;general&quot;}],&quot;id&quot;:&quot;2022-12-02T10:14:44&quot;,&quot;maxSize&quot;:{&quot;size1&quot;:29.99960637530657},&quot;minSize&quot;:{&quot;size1&quot;:18.99960637530657},&quot;normalSize&quot;:{&quot;size1&quot;:18.99960637530657},&quot;subLayout&quot;:[{&quot;id&quot;:&quot;2022-12-02T10:14:44&quot;,&quot;margin&quot;:{&quot;bottom&quot;:0.02600000612437725,&quot;left&quot;:1.6929999589920044,&quot;right&quot;:1.6929999589920044,&quot;top&quot;:1.6929999589920044},&quot;type&quot;:0},{&quot;id&quot;:&quot;2022-12-02T10:14:44&quot;,&quot;maxSize&quot;:{&quot;size1&quot;:61.69951404594988},&quot;minSize&quot;:{&quot;size1&quot;:45.29951404594988},&quot;normalSize&quot;:{&quot;size1&quot;:48.6984166522599},&quot;subLayout&quot;:[{&quot;id&quot;:&quot;2022-12-02T10:14:44&quot;,&quot;margin&quot;:{&quot;bottom&quot;:0.02600000612437725,&quot;left&quot;:1.6929999589920044,&quot;right&quot;:1.6929999589920044,&quot;top&quot;:0.609000027179718},&quot;type&quot;:0},{&quot;direction&quot;:1,&quot;id&quot;:&quot;2022-12-02T10:14:44&quot;,&quot;maxSize&quot;:{&quot;size1&quot;:46.19968846638997},&quot;minSize&quot;:{&quot;size1&quot;:27.499688466389976},&quot;normalSize&quot;:{&quot;size1&quot;:27.499792633056643},&quot;subLayout&quot;:[{&quot;id&quot;:&quot;2022-12-02T10:14:44&quot;,&quot;margin&quot;:{&quot;bottom&quot;:1.6929999589920044,&quot;left&quot;:1.6929999589920044,&quot;right&quot;:0.02600000612437725,&quot;top&quot;:0.8199999928474426},&quot;type&quot;:0},{&quot;direction&quot;:1,&quot;id&quot;:&quot;2022-12-02T10:14:44&quot;,&quot;maxSize&quot;:{&quot;size1&quot;:55.699570299828565},&quot;minSize&quot;:{&quot;size1&quot;:27.399570299828564},&quot;normalSize&quot;:{&quot;size1&quot;:40.586591258192},&quot;subLayout&quot;:[{&quot;id&quot;:&quot;2022-12-02T10:14:44&quot;,&quot;margin&quot;:{&quot;bottom&quot;:1.6929999589920044,&quot;left&quot;:0.6079999208450317,&quot;right&quot;:0.02600000612437725,&quot;top&quot;:0.8199999928474426},&quot;type&quot;:0},{&quot;id&quot;:&quot;2022-12-02T10:14:44&quot;,&quot;margin&quot;:{&quot;bottom&quot;:1.6929999589920044,&quot;left&quot;:0.6079999208450317,&quot;right&quot;:1.6929999589920044,&quot;top&quot;:0.8199999928474426},&quot;type&quot;:0}],&quot;type&quot;:0}],&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62553136823a5e6236"/>
  <p:tag name="KSO_WM_CHIP_FILLPROP" val="[[{&quot;text_align&quot;:&quot;ct&quot;,&quot;text_direction&quot;:&quot;horizontal&quot;,&quot;support_big_font&quot;:false,&quot;picture_toward&quot;:0,&quot;picture_dockside&quot;:[],&quot;fill_id&quot;:&quot;a80bd3e4f6ea440a9773b4ea338f1802&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67afa7e58bb64ab5a8412f4a48c88fdd&quot;,&quot;fill_align&quot;:&quot;cm&quot;,&quot;chip_types&quot;:[&quot;text&quot;,&quot;picture&quot;,&quot;chart&quot;,&quot;table&quot;,&quot;video&quot;]},{&quot;text_align&quot;:&quot;lt&quot;,&quot;text_direction&quot;:&quot;horizontal&quot;,&quot;support_big_font&quot;:false,&quot;picture_toward&quot;:0,&quot;picture_dockside&quot;:[],&quot;fill_id&quot;:&quot;84a69dc0638543c4a7f5a4d9a2404f0e&quot;,&quot;fill_align&quot;:&quot;lt&quot;,&quot;chip_types&quot;:[&quot;picture&quot;]},{&quot;text_align&quot;:&quot;lt&quot;,&quot;text_direction&quot;:&quot;horizontal&quot;,&quot;support_big_font&quot;:false,&quot;picture_toward&quot;:0,&quot;picture_dockside&quot;:[],&quot;fill_id&quot;:&quot;f672932c75c74e8f9be428ecdd6b1c67&quot;,&quot;fill_align&quot;:&quot;lt&quot;,&quot;chip_types&quot;:[&quot;picture&quot;]},{&quot;text_align&quot;:&quot;lt&quot;,&quot;text_direction&quot;:&quot;horizontal&quot;,&quot;support_big_font&quot;:false,&quot;picture_toward&quot;:0,&quot;picture_dockside&quot;:[],&quot;fill_id&quot;:&quot;c20367068df44e0a9212fd6147957f3b&quot;,&quot;fill_align&quot;:&quot;lt&quot;,&quot;chip_types&quot;:[&quot;picture&quot;]}],[{&quot;text_align&quot;:&quot;ct&quot;,&quot;text_direction&quot;:&quot;horizontal&quot;,&quot;support_big_font&quot;:false,&quot;picture_toward&quot;:0,&quot;picture_dockside&quot;:[],&quot;fill_id&quot;:&quot;a80bd3e4f6ea440a9773b4ea338f1802&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67afa7e58bb64ab5a8412f4a48c88fdd&quot;,&quot;fill_align&quot;:&quot;cm&quot;,&quot;chip_types&quot;:[&quot;picture&quot;,&quot;chart&quot;,&quot;table&quot;,&quot;video&quot;]},{&quot;text_align&quot;:&quot;lt&quot;,&quot;text_direction&quot;:&quot;horizontal&quot;,&quot;support_big_font&quot;:false,&quot;picture_toward&quot;:0,&quot;picture_dockside&quot;:[],&quot;fill_id&quot;:&quot;84a69dc0638543c4a7f5a4d9a2404f0e&quot;,&quot;fill_align&quot;:&quot;lt&quot;,&quot;chip_types&quot;:[&quot;text&quot;]},{&quot;text_align&quot;:&quot;lt&quot;,&quot;text_direction&quot;:&quot;horizontal&quot;,&quot;support_big_font&quot;:false,&quot;picture_toward&quot;:0,&quot;picture_dockside&quot;:[],&quot;fill_id&quot;:&quot;f672932c75c74e8f9be428ecdd6b1c67&quot;,&quot;fill_align&quot;:&quot;lt&quot;,&quot;chip_types&quot;:[&quot;text&quot;]},{&quot;text_align&quot;:&quot;lt&quot;,&quot;text_direction&quot;:&quot;horizontal&quot;,&quot;support_big_font&quot;:false,&quot;picture_toward&quot;:0,&quot;picture_dockside&quot;:[],&quot;fill_id&quot;:&quot;c20367068df44e0a9212fd6147957f3b&quot;,&quot;fill_align&quot;:&quot;lt&quot;,&quot;chip_types&quot;:[&quot;text&quot;]}]]"/>
  <p:tag name="KSO_WM_SLIDE_CAN_ADD_NAVIGATION" val="1"/>
  <p:tag name="FIXED_XID_TMP" val="5f5ee1ca4d6848d78f644aed"/>
  <p:tag name="KSO_WM_CHIP_DECFILLPROP" val="[]"/>
  <p:tag name="KSO_WM_CHIP_GROUPID" val="5f5ee1ca4d6848d78f644aed"/>
  <p:tag name="KSO_WM_SLIDE_BACKGROUND_TYPE" val="general"/>
  <p:tag name="KSO_WM_SLIDE_SUPPORT_FEATURE_TYPE" val="3"/>
  <p:tag name="KSO_WM_TEMPLATE_ASSEMBLE_XID" val="63895f930c9383becde52e88"/>
  <p:tag name="KSO_WM_TEMPLATE_ASSEMBLE_GROUPID" val="63895f930c9383becde52e88"/>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167_1*a*1"/>
  <p:tag name="KSO_WM_TEMPLATE_CATEGORY" val="diagram"/>
  <p:tag name="KSO_WM_TEMPLATE_INDEX" val="2021316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bec7628c2874cba88d4f2f50e04c9c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e37ad73dbe44a992733eceb9831593"/>
  <p:tag name="KSO_WM_UNIT_TEXT_FILL_FORE_SCHEMECOLOR_INDEX_BRIGHTNESS" val="0"/>
  <p:tag name="KSO_WM_UNIT_TEXT_FILL_FORE_SCHEMECOLOR_INDEX" val="13"/>
  <p:tag name="KSO_WM_UNIT_TEXT_FILL_TYPE" val="1"/>
  <p:tag name="KSO_WM_TEMPLATE_ASSEMBLE_XID" val="63895f930c9383becde52e88"/>
  <p:tag name="KSO_WM_TEMPLATE_ASSEMBLE_GROUPID" val="63895f930c9383becde52e88"/>
</p:tagLst>
</file>

<file path=ppt/tags/tag97.xml><?xml version="1.0" encoding="utf-8"?>
<p:tagLst xmlns:a="http://schemas.openxmlformats.org/drawingml/2006/main" xmlns:r="http://schemas.openxmlformats.org/officeDocument/2006/relationships" xmlns:p="http://schemas.openxmlformats.org/presentationml/2006/main">
  <p:tag name="KSO_WM_UNIT_VALUE" val="761*3046"/>
  <p:tag name="KSO_WM_UNIT_HIGHLIGHT" val="0"/>
  <p:tag name="KSO_WM_UNIT_COMPATIBLE" val="0"/>
  <p:tag name="KSO_WM_UNIT_DIAGRAM_ISNUMVISUAL" val="0"/>
  <p:tag name="KSO_WM_UNIT_DIAGRAM_ISREFERUNIT" val="0"/>
  <p:tag name="KSO_WM_UNIT_TYPE" val="d"/>
  <p:tag name="KSO_WM_UNIT_INDEX" val="1"/>
  <p:tag name="KSO_WM_UNIT_ID" val="diagram20213167_1*d*1"/>
  <p:tag name="KSO_WM_TEMPLATE_CATEGORY" val="diagram"/>
  <p:tag name="KSO_WM_TEMPLATE_INDEX" val="20213167"/>
  <p:tag name="KSO_WM_UNIT_LAYERLEVEL" val="1"/>
  <p:tag name="KSO_WM_TAG_VERSION" val="1.0"/>
  <p:tag name="KSO_WM_BEAUTIFY_FLAG" val="#wm#"/>
  <p:tag name="KSO_WM_CHIP_GROUPID" val="5e7310da9a230a26b9e88a19"/>
  <p:tag name="KSO_WM_CHIP_XID" val="5e7310da9a230a26b9e88a1a"/>
  <p:tag name="KSO_WM_UNIT_DEC_AREA_ID" val="2527164229434c94af5971a017c9891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0ef58214695481ea8e4966d480a75aa"/>
  <p:tag name="KSO_WM_UNIT_SUPPORT_UNIT_TYPE" val="[&quot;d&quot;,&quot;α&quot;,&quot;β&quot;,&quot;θ&quot;]"/>
  <p:tag name="KSO_WM_TEMPLATE_ASSEMBLE_XID" val="63895f930c9383becde52e88"/>
  <p:tag name="KSO_WM_TEMPLATE_ASSEMBLE_GROUPID" val="63895f930c9383becde52e88"/>
</p:tagLst>
</file>

<file path=ppt/tags/tag9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3167_1*f*2"/>
  <p:tag name="KSO_WM_TEMPLATE_CATEGORY" val="diagram"/>
  <p:tag name="KSO_WM_TEMPLATE_INDEX" val="20213167"/>
  <p:tag name="KSO_WM_UNIT_LAYERLEVEL" val="1"/>
  <p:tag name="KSO_WM_TAG_VERSION" val="1.0"/>
  <p:tag name="KSO_WM_BEAUTIFY_FLAG" val="#wm#"/>
  <p:tag name="KSO_WM_UNIT_DEFAULT_FONT" val="14;20;2"/>
  <p:tag name="KSO_WM_UNIT_BLOCK" val="0"/>
  <p:tag name="KSO_WM_UNIT_VALUE" val="52"/>
  <p:tag name="KSO_WM_UNIT_SHOW_EDIT_AREA_INDICATION" val="1"/>
  <p:tag name="KSO_WM_CHIP_GROUPID" val="5e6b05596848fb12bee65ac8"/>
  <p:tag name="KSO_WM_CHIP_XID" val="5e6b05596848fb12bee65aca"/>
  <p:tag name="KSO_WM_UNIT_DEC_AREA_ID" val="13dffac7c7ab4d6db711deb1416a861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e3a44720d954aca8c9c507d24c480dd"/>
  <p:tag name="KSO_WM_UNIT_TEXT_FILL_FORE_SCHEMECOLOR_INDEX_BRIGHTNESS" val="0.25"/>
  <p:tag name="KSO_WM_UNIT_TEXT_FILL_FORE_SCHEMECOLOR_INDEX" val="13"/>
  <p:tag name="KSO_WM_UNIT_TEXT_FILL_TYPE" val="1"/>
  <p:tag name="KSO_WM_TEMPLATE_ASSEMBLE_XID" val="63895f930c9383becde52e88"/>
  <p:tag name="KSO_WM_TEMPLATE_ASSEMBLE_GROUPID" val="63895f930c9383becde52e88"/>
</p:tagLst>
</file>

<file path=ppt/tags/tag9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
  <p:tag name="KSO_WM_UNIT_NOCLEAR" val="0"/>
  <p:tag name="KSO_WM_UNIT_HIGHLIGHT" val="0"/>
  <p:tag name="KSO_WM_UNIT_COMPATIBLE" val="0"/>
  <p:tag name="KSO_WM_UNIT_DIAGRAM_ISNUMVISUAL" val="0"/>
  <p:tag name="KSO_WM_UNIT_DIAGRAM_ISREFERUNIT" val="0"/>
  <p:tag name="KSO_WM_UNIT_TYPE" val="f"/>
  <p:tag name="KSO_WM_UNIT_INDEX" val="3"/>
  <p:tag name="KSO_WM_UNIT_ID" val="diagram20213167_1*f*3"/>
  <p:tag name="KSO_WM_TEMPLATE_CATEGORY" val="diagram"/>
  <p:tag name="KSO_WM_TEMPLATE_INDEX" val="20213167"/>
  <p:tag name="KSO_WM_UNIT_LAYERLEVEL" val="1"/>
  <p:tag name="KSO_WM_TAG_VERSION" val="1.0"/>
  <p:tag name="KSO_WM_BEAUTIFY_FLAG" val="#wm#"/>
  <p:tag name="KSO_WM_UNIT_DEFAULT_FONT" val="14;20;2"/>
  <p:tag name="KSO_WM_UNIT_BLOCK" val="0"/>
  <p:tag name="KSO_WM_UNIT_VALUE" val="52"/>
  <p:tag name="KSO_WM_UNIT_SHOW_EDIT_AREA_INDICATION" val="1"/>
  <p:tag name="KSO_WM_CHIP_GROUPID" val="5e6b05596848fb12bee65ac8"/>
  <p:tag name="KSO_WM_CHIP_XID" val="5e6b05596848fb12bee65aca"/>
  <p:tag name="KSO_WM_UNIT_DEC_AREA_ID" val="d63fb181514f40f785b933d6bddc3e4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7c1befde54047fcb3a5c3cdb83137d9"/>
  <p:tag name="KSO_WM_UNIT_TEXT_FILL_FORE_SCHEMECOLOR_INDEX_BRIGHTNESS" val="0.25"/>
  <p:tag name="KSO_WM_UNIT_TEXT_FILL_FORE_SCHEMECOLOR_INDEX" val="13"/>
  <p:tag name="KSO_WM_UNIT_TEXT_FILL_TYPE" val="1"/>
  <p:tag name="KSO_WM_TEMPLATE_ASSEMBLE_XID" val="63895f930c9383becde52e88"/>
  <p:tag name="KSO_WM_TEMPLATE_ASSEMBLE_GROUPID" val="63895f930c9383becde52e88"/>
</p:tagLst>
</file>

<file path=ppt/theme/theme1.xml><?xml version="1.0" encoding="utf-8"?>
<a:theme xmlns:a="http://schemas.openxmlformats.org/drawingml/2006/main" name="2_Office 主题​​">
  <a:themeElements>
    <a:clrScheme name="">
      <a:dk1>
        <a:srgbClr val="000000"/>
      </a:dk1>
      <a:lt1>
        <a:srgbClr val="FFFFFF"/>
      </a:lt1>
      <a:dk2>
        <a:srgbClr val="E9EFD2"/>
      </a:dk2>
      <a:lt2>
        <a:srgbClr val="F4F7E8"/>
      </a:lt2>
      <a:accent1>
        <a:srgbClr val="C4CCA7"/>
      </a:accent1>
      <a:accent2>
        <a:srgbClr val="ABCBB0"/>
      </a:accent2>
      <a:accent3>
        <a:srgbClr val="9BC8BD"/>
      </a:accent3>
      <a:accent4>
        <a:srgbClr val="96C2C9"/>
      </a:accent4>
      <a:accent5>
        <a:srgbClr val="9BBACE"/>
      </a:accent5>
      <a:accent6>
        <a:srgbClr val="A6B1CA"/>
      </a:accent6>
      <a:hlink>
        <a:srgbClr val="0563C1"/>
      </a:hlink>
      <a:folHlink>
        <a:srgbClr val="954F72"/>
      </a:folHlink>
    </a:clrScheme>
    <a:fontScheme name="">
      <a:majorFont>
        <a:latin typeface="Times New Roman"/>
        <a:ea typeface="汉仪颜楷简"/>
        <a:cs typeface=""/>
      </a:majorFont>
      <a:minorFont>
        <a:latin typeface="Times New Roman"/>
        <a:ea typeface="汉仪楷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2139</Words>
  <Application>Microsoft Macintosh PowerPoint</Application>
  <PresentationFormat>宽屏</PresentationFormat>
  <Paragraphs>145</Paragraphs>
  <Slides>18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Times New Roman</vt:lpstr>
      <vt:lpstr>等线</vt:lpstr>
      <vt:lpstr>Wingdings</vt:lpstr>
      <vt:lpstr>微软雅黑</vt:lpstr>
      <vt:lpstr>仿宋</vt:lpstr>
      <vt:lpstr>Arial</vt:lpstr>
      <vt:lpstr>2_Office 主题​​</vt:lpstr>
      <vt:lpstr>揭秘校园隐藏的色彩世界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整理”活动模块”的感性材料加以抽象概括</vt:lpstr>
      <vt:lpstr>问题</vt:lpstr>
      <vt:lpstr>路径一：色彩联想与情感匹配</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东明 诸葛</cp:lastModifiedBy>
  <cp:revision>84</cp:revision>
  <dcterms:created xsi:type="dcterms:W3CDTF">2023-07-20T03:04:00Z</dcterms:created>
  <dcterms:modified xsi:type="dcterms:W3CDTF">2025-05-14T02:50:41Z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55FDA617EFBE4BC6BE0B6C6D1EADA572_12</vt:lpwstr>
  </property>
  <property fmtid="{D5CDD505-2E9C-101B-9397-08002B2CF9AE}" pid="3" name="KSOProductBuildVer">
    <vt:lpwstr>2052-12.1.0.19302</vt:lpwstr>
  </property>
</Properties>
</file>